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8"/>
  </p:notesMasterIdLst>
  <p:sldIdLst>
    <p:sldId id="307" r:id="rId2"/>
    <p:sldId id="257" r:id="rId3"/>
    <p:sldId id="261" r:id="rId4"/>
    <p:sldId id="262" r:id="rId5"/>
    <p:sldId id="263" r:id="rId6"/>
    <p:sldId id="306" r:id="rId7"/>
    <p:sldId id="269" r:id="rId8"/>
    <p:sldId id="300" r:id="rId9"/>
    <p:sldId id="291" r:id="rId10"/>
    <p:sldId id="265" r:id="rId11"/>
    <p:sldId id="266" r:id="rId12"/>
    <p:sldId id="559" r:id="rId13"/>
    <p:sldId id="554" r:id="rId14"/>
    <p:sldId id="267" r:id="rId15"/>
    <p:sldId id="296" r:id="rId16"/>
    <p:sldId id="292" r:id="rId17"/>
    <p:sldId id="270" r:id="rId18"/>
    <p:sldId id="302" r:id="rId19"/>
    <p:sldId id="259" r:id="rId20"/>
    <p:sldId id="295" r:id="rId21"/>
    <p:sldId id="304" r:id="rId22"/>
    <p:sldId id="667" r:id="rId23"/>
    <p:sldId id="668" r:id="rId24"/>
    <p:sldId id="650" r:id="rId25"/>
    <p:sldId id="645" r:id="rId26"/>
    <p:sldId id="661" r:id="rId27"/>
    <p:sldId id="662" r:id="rId28"/>
    <p:sldId id="258" r:id="rId29"/>
    <p:sldId id="658" r:id="rId30"/>
    <p:sldId id="285" r:id="rId31"/>
    <p:sldId id="297" r:id="rId32"/>
    <p:sldId id="659" r:id="rId33"/>
    <p:sldId id="688" r:id="rId34"/>
    <p:sldId id="268" r:id="rId35"/>
    <p:sldId id="273" r:id="rId36"/>
    <p:sldId id="631" r:id="rId37"/>
    <p:sldId id="669" r:id="rId38"/>
    <p:sldId id="674" r:id="rId39"/>
    <p:sldId id="686" r:id="rId40"/>
    <p:sldId id="689" r:id="rId41"/>
    <p:sldId id="677" r:id="rId42"/>
    <p:sldId id="308" r:id="rId43"/>
    <p:sldId id="310" r:id="rId44"/>
    <p:sldId id="678" r:id="rId45"/>
    <p:sldId id="280" r:id="rId46"/>
    <p:sldId id="565" r:id="rId47"/>
    <p:sldId id="682" r:id="rId48"/>
    <p:sldId id="320" r:id="rId49"/>
    <p:sldId id="683" r:id="rId50"/>
    <p:sldId id="679" r:id="rId51"/>
    <p:sldId id="309" r:id="rId52"/>
    <p:sldId id="680" r:id="rId53"/>
    <p:sldId id="323" r:id="rId54"/>
    <p:sldId id="329" r:id="rId55"/>
    <p:sldId id="690" r:id="rId56"/>
    <p:sldId id="685" r:id="rId5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AA0E01-4FD1-4D23-AA85-BF4798013CA5}" v="278" dt="2023-06-12T14:01:38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91" d="100"/>
          <a:sy n="91" d="100"/>
        </p:scale>
        <p:origin x="34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9FAA0E01-4FD1-4D23-AA85-BF4798013CA5}"/>
    <pc:docChg chg="undo custSel addSld delSld modSld sldOrd">
      <pc:chgData name="Wick, Felix" userId="85efb633-acf6-425d-a271-4f136bfa2fb0" providerId="ADAL" clId="{9FAA0E01-4FD1-4D23-AA85-BF4798013CA5}" dt="2023-06-05T12:18:17.363" v="3751" actId="20577"/>
      <pc:docMkLst>
        <pc:docMk/>
      </pc:docMkLst>
      <pc:sldChg chg="addSp modSp mod">
        <pc:chgData name="Wick, Felix" userId="85efb633-acf6-425d-a271-4f136bfa2fb0" providerId="ADAL" clId="{9FAA0E01-4FD1-4D23-AA85-BF4798013CA5}" dt="2023-05-29T10:04:20.135" v="245" actId="1076"/>
        <pc:sldMkLst>
          <pc:docMk/>
          <pc:sldMk cId="1095143230" sldId="257"/>
        </pc:sldMkLst>
        <pc:spChg chg="add mod">
          <ac:chgData name="Wick, Felix" userId="85efb633-acf6-425d-a271-4f136bfa2fb0" providerId="ADAL" clId="{9FAA0E01-4FD1-4D23-AA85-BF4798013CA5}" dt="2023-05-29T10:04:20.135" v="245" actId="1076"/>
          <ac:spMkLst>
            <pc:docMk/>
            <pc:sldMk cId="1095143230" sldId="257"/>
            <ac:spMk id="6" creationId="{6D61D255-55B6-6F3D-3186-CEA62D3420E8}"/>
          </ac:spMkLst>
        </pc:spChg>
      </pc:sldChg>
      <pc:sldChg chg="addSp modSp mod">
        <pc:chgData name="Wick, Felix" userId="85efb633-acf6-425d-a271-4f136bfa2fb0" providerId="ADAL" clId="{9FAA0E01-4FD1-4D23-AA85-BF4798013CA5}" dt="2023-05-30T15:17:17.544" v="3670" actId="113"/>
        <pc:sldMkLst>
          <pc:docMk/>
          <pc:sldMk cId="956648809" sldId="258"/>
        </pc:sldMkLst>
        <pc:spChg chg="mod">
          <ac:chgData name="Wick, Felix" userId="85efb633-acf6-425d-a271-4f136bfa2fb0" providerId="ADAL" clId="{9FAA0E01-4FD1-4D23-AA85-BF4798013CA5}" dt="2023-05-30T15:17:17.544" v="3670" actId="113"/>
          <ac:spMkLst>
            <pc:docMk/>
            <pc:sldMk cId="956648809" sldId="258"/>
            <ac:spMk id="3" creationId="{B18DAF90-4B2C-FC3F-B0AA-AE51B887F732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6" creationId="{4CAB8A27-F2E0-7BCD-EDFA-DD9AFC50213F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7" creationId="{40626ACB-3EFB-09C6-2EBB-CCAAEF81750A}"/>
          </ac:spMkLst>
        </pc:spChg>
        <pc:spChg chg="add mod">
          <ac:chgData name="Wick, Felix" userId="85efb633-acf6-425d-a271-4f136bfa2fb0" providerId="ADAL" clId="{9FAA0E01-4FD1-4D23-AA85-BF4798013CA5}" dt="2023-05-30T07:58:55.862" v="2568" actId="208"/>
          <ac:spMkLst>
            <pc:docMk/>
            <pc:sldMk cId="956648809" sldId="258"/>
            <ac:spMk id="15" creationId="{A0A628FC-3581-3674-C0C7-20469D31FA76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6" creationId="{D2EFD0E7-B798-CA4C-B5F3-45E5A1F4DE6B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8" creationId="{F22BE240-5884-09F8-C0A5-D15E478FB209}"/>
          </ac:spMkLst>
        </pc:spChg>
        <pc:picChg chg="add mod">
          <ac:chgData name="Wick, Felix" userId="85efb633-acf6-425d-a271-4f136bfa2fb0" providerId="ADAL" clId="{9FAA0E01-4FD1-4D23-AA85-BF4798013CA5}" dt="2023-05-30T07:58:39.162" v="2567" actId="1036"/>
          <ac:picMkLst>
            <pc:docMk/>
            <pc:sldMk cId="956648809" sldId="258"/>
            <ac:picMk id="5" creationId="{624E0BBE-F962-FBA0-689E-2D9869781DE5}"/>
          </ac:picMkLst>
        </pc:pic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8" creationId="{7D4585C4-C96C-6B53-A263-BE10BA4641E6}"/>
          </ac:cxnSpMkLst>
        </pc:cxn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9" creationId="{0B725C4C-26B9-5BA5-234E-BDCC1DF5C0F4}"/>
          </ac:cxnSpMkLst>
        </pc:cxnChg>
        <pc:cxnChg chg="add mod">
          <ac:chgData name="Wick, Felix" userId="85efb633-acf6-425d-a271-4f136bfa2fb0" providerId="ADAL" clId="{9FAA0E01-4FD1-4D23-AA85-BF4798013CA5}" dt="2023-05-30T07:59:19.712" v="2575" actId="1037"/>
          <ac:cxnSpMkLst>
            <pc:docMk/>
            <pc:sldMk cId="956648809" sldId="258"/>
            <ac:cxnSpMk id="17" creationId="{E721C870-5E7C-E1F8-56CD-4BF395A46D02}"/>
          </ac:cxnSpMkLst>
        </pc:cxnChg>
        <pc:cxnChg chg="add mod">
          <ac:chgData name="Wick, Felix" userId="85efb633-acf6-425d-a271-4f136bfa2fb0" providerId="ADAL" clId="{9FAA0E01-4FD1-4D23-AA85-BF4798013CA5}" dt="2023-05-30T07:59:26.929" v="2577" actId="14100"/>
          <ac:cxnSpMkLst>
            <pc:docMk/>
            <pc:sldMk cId="956648809" sldId="258"/>
            <ac:cxnSpMk id="19" creationId="{C66C6C31-27E5-0825-7591-11680F7DA3C2}"/>
          </ac:cxnSpMkLst>
        </pc:cxnChg>
        <pc:cxnChg chg="add mod">
          <ac:chgData name="Wick, Felix" userId="85efb633-acf6-425d-a271-4f136bfa2fb0" providerId="ADAL" clId="{9FAA0E01-4FD1-4D23-AA85-BF4798013CA5}" dt="2023-05-30T15:16:39.537" v="3668" actId="14100"/>
          <ac:cxnSpMkLst>
            <pc:docMk/>
            <pc:sldMk cId="956648809" sldId="258"/>
            <ac:cxnSpMk id="32" creationId="{C324F034-230D-B0D0-2D3F-CD44E96B20AD}"/>
          </ac:cxnSpMkLst>
        </pc:cxnChg>
      </pc:sldChg>
      <pc:sldChg chg="addSp modSp mod">
        <pc:chgData name="Wick, Felix" userId="85efb633-acf6-425d-a271-4f136bfa2fb0" providerId="ADAL" clId="{9FAA0E01-4FD1-4D23-AA85-BF4798013CA5}" dt="2023-05-30T08:38:50.345" v="3305" actId="1076"/>
        <pc:sldMkLst>
          <pc:docMk/>
          <pc:sldMk cId="4083134885" sldId="267"/>
        </pc:sldMkLst>
        <pc:spChg chg="add mod">
          <ac:chgData name="Wick, Felix" userId="85efb633-acf6-425d-a271-4f136bfa2fb0" providerId="ADAL" clId="{9FAA0E01-4FD1-4D23-AA85-BF4798013CA5}" dt="2023-05-30T08:38:50.345" v="3305" actId="1076"/>
          <ac:spMkLst>
            <pc:docMk/>
            <pc:sldMk cId="4083134885" sldId="267"/>
            <ac:spMk id="5" creationId="{77598E77-8BA3-A5D3-C0E1-3BA01684F0D6}"/>
          </ac:spMkLst>
        </pc:sp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6" creationId="{9FA0878A-3A83-2D78-64B8-B430CC44C0CE}"/>
          </ac:picMkLst>
        </pc:pic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8" creationId="{DF3DA3B6-D5CC-38C9-A7F4-9D63641FFA3E}"/>
          </ac:picMkLst>
        </pc:picChg>
      </pc:sldChg>
      <pc:sldChg chg="modSp mod ord">
        <pc:chgData name="Wick, Felix" userId="85efb633-acf6-425d-a271-4f136bfa2fb0" providerId="ADAL" clId="{9FAA0E01-4FD1-4D23-AA85-BF4798013CA5}" dt="2023-05-30T07:54:05.680" v="2506" actId="20577"/>
        <pc:sldMkLst>
          <pc:docMk/>
          <pc:sldMk cId="416698772" sldId="273"/>
        </pc:sldMkLst>
        <pc:spChg chg="mod">
          <ac:chgData name="Wick, Felix" userId="85efb633-acf6-425d-a271-4f136bfa2fb0" providerId="ADAL" clId="{9FAA0E01-4FD1-4D23-AA85-BF4798013CA5}" dt="2023-05-30T07:54:05.680" v="2506" actId="20577"/>
          <ac:spMkLst>
            <pc:docMk/>
            <pc:sldMk cId="416698772" sldId="273"/>
            <ac:spMk id="2" creationId="{57F4594B-45D3-F4E7-76DF-225738CA0924}"/>
          </ac:spMkLst>
        </pc:spChg>
        <pc:spChg chg="mod">
          <ac:chgData name="Wick, Felix" userId="85efb633-acf6-425d-a271-4f136bfa2fb0" providerId="ADAL" clId="{9FAA0E01-4FD1-4D23-AA85-BF4798013CA5}" dt="2023-05-30T07:50:38.133" v="2443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9FAA0E01-4FD1-4D23-AA85-BF4798013CA5}" dt="2023-05-30T07:53:10.778" v="2454" actId="20577"/>
          <ac:spMkLst>
            <pc:docMk/>
            <pc:sldMk cId="416698772" sldId="273"/>
            <ac:spMk id="7" creationId="{7A972C6E-98A6-FAFD-CFCE-F015265C1ED3}"/>
          </ac:spMkLst>
        </pc:spChg>
      </pc:sldChg>
      <pc:sldChg chg="modSp mod">
        <pc:chgData name="Wick, Felix" userId="85efb633-acf6-425d-a271-4f136bfa2fb0" providerId="ADAL" clId="{9FAA0E01-4FD1-4D23-AA85-BF4798013CA5}" dt="2023-05-30T07:25:50.988" v="2070" actId="20577"/>
        <pc:sldMkLst>
          <pc:docMk/>
          <pc:sldMk cId="3433214716" sldId="280"/>
        </pc:sldMkLst>
        <pc:spChg chg="mod">
          <ac:chgData name="Wick, Felix" userId="85efb633-acf6-425d-a271-4f136bfa2fb0" providerId="ADAL" clId="{9FAA0E01-4FD1-4D23-AA85-BF4798013CA5}" dt="2023-05-30T07:25:50.988" v="2070" actId="20577"/>
          <ac:spMkLst>
            <pc:docMk/>
            <pc:sldMk cId="3433214716" sldId="280"/>
            <ac:spMk id="2" creationId="{B3CEFB21-2CCA-564A-D312-3A4B41E5AAE8}"/>
          </ac:spMkLst>
        </pc:spChg>
        <pc:spChg chg="mod">
          <ac:chgData name="Wick, Felix" userId="85efb633-acf6-425d-a271-4f136bfa2fb0" providerId="ADAL" clId="{9FAA0E01-4FD1-4D23-AA85-BF4798013CA5}" dt="2023-05-30T07:25:12.073" v="2062" actId="20577"/>
          <ac:spMkLst>
            <pc:docMk/>
            <pc:sldMk cId="3433214716" sldId="280"/>
            <ac:spMk id="3" creationId="{372A853E-ED3E-6E47-BE06-20A4A0B49340}"/>
          </ac:spMkLst>
        </pc:spChg>
      </pc:sldChg>
      <pc:sldChg chg="addSp delSp modSp del mod modClrScheme chgLayout">
        <pc:chgData name="Wick, Felix" userId="85efb633-acf6-425d-a271-4f136bfa2fb0" providerId="ADAL" clId="{9FAA0E01-4FD1-4D23-AA85-BF4798013CA5}" dt="2023-05-29T19:54:52.408" v="962" actId="47"/>
        <pc:sldMkLst>
          <pc:docMk/>
          <pc:sldMk cId="4249363754" sldId="281"/>
        </pc:sldMkLst>
        <pc:spChg chg="mod ord">
          <ac:chgData name="Wick, Felix" userId="85efb633-acf6-425d-a271-4f136bfa2fb0" providerId="ADAL" clId="{9FAA0E01-4FD1-4D23-AA85-BF4798013CA5}" dt="2023-05-29T14:02:39.885" v="859" actId="20577"/>
          <ac:spMkLst>
            <pc:docMk/>
            <pc:sldMk cId="4249363754" sldId="281"/>
            <ac:spMk id="2" creationId="{0D7A51B0-B675-9AC9-9586-A1C13D40384B}"/>
          </ac:spMkLst>
        </pc:spChg>
        <pc:spChg chg="mod ord">
          <ac:chgData name="Wick, Felix" userId="85efb633-acf6-425d-a271-4f136bfa2fb0" providerId="ADAL" clId="{9FAA0E01-4FD1-4D23-AA85-BF4798013CA5}" dt="2023-05-29T14:07:37.110" v="936" actId="5793"/>
          <ac:spMkLst>
            <pc:docMk/>
            <pc:sldMk cId="4249363754" sldId="281"/>
            <ac:spMk id="3" creationId="{8738E5D0-4691-0760-335D-AF66A61BD5F2}"/>
          </ac:spMkLst>
        </pc:spChg>
        <pc:spChg chg="mod or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4" creationId="{BC8BAF30-DF74-5259-1372-7126D2ADA2A9}"/>
          </ac:spMkLst>
        </pc:spChg>
        <pc:spChg chg="del">
          <ac:chgData name="Wick, Felix" userId="85efb633-acf6-425d-a271-4f136bfa2fb0" providerId="ADAL" clId="{9FAA0E01-4FD1-4D23-AA85-BF4798013CA5}" dt="2023-05-29T13:54:33.569" v="605" actId="478"/>
          <ac:spMkLst>
            <pc:docMk/>
            <pc:sldMk cId="4249363754" sldId="281"/>
            <ac:spMk id="5" creationId="{C49426EB-5B87-D3F8-3DFA-AFDDD9FC8FA5}"/>
          </ac:spMkLst>
        </pc:spChg>
        <pc:spChg chg="add del mo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8" creationId="{8AA04982-6922-E529-22E0-E69FE0BFD7D9}"/>
          </ac:spMkLst>
        </pc:spChg>
        <pc:picChg chg="del">
          <ac:chgData name="Wick, Felix" userId="85efb633-acf6-425d-a271-4f136bfa2fb0" providerId="ADAL" clId="{9FAA0E01-4FD1-4D23-AA85-BF4798013CA5}" dt="2023-05-29T13:54:37.285" v="606" actId="478"/>
          <ac:picMkLst>
            <pc:docMk/>
            <pc:sldMk cId="4249363754" sldId="281"/>
            <ac:picMk id="6" creationId="{7B52EE23-6379-FDFA-0B38-329F41F72762}"/>
          </ac:picMkLst>
        </pc:picChg>
      </pc:sldChg>
      <pc:sldChg chg="modSp mod">
        <pc:chgData name="Wick, Felix" userId="85efb633-acf6-425d-a271-4f136bfa2fb0" providerId="ADAL" clId="{9FAA0E01-4FD1-4D23-AA85-BF4798013CA5}" dt="2023-05-30T07:41:47.960" v="2309" actId="20577"/>
        <pc:sldMkLst>
          <pc:docMk/>
          <pc:sldMk cId="3022283347" sldId="285"/>
        </pc:sldMkLst>
        <pc:spChg chg="mod">
          <ac:chgData name="Wick, Felix" userId="85efb633-acf6-425d-a271-4f136bfa2fb0" providerId="ADAL" clId="{9FAA0E01-4FD1-4D23-AA85-BF4798013CA5}" dt="2023-05-30T07:41:47.960" v="2309" actId="20577"/>
          <ac:spMkLst>
            <pc:docMk/>
            <pc:sldMk cId="3022283347" sldId="285"/>
            <ac:spMk id="2" creationId="{7F68C9E7-BD6E-8F22-5A56-1B79732A7149}"/>
          </ac:spMkLst>
        </pc:spChg>
      </pc:sldChg>
      <pc:sldChg chg="del">
        <pc:chgData name="Wick, Felix" userId="85efb633-acf6-425d-a271-4f136bfa2fb0" providerId="ADAL" clId="{9FAA0E01-4FD1-4D23-AA85-BF4798013CA5}" dt="2023-05-30T07:40:28.506" v="2251" actId="47"/>
        <pc:sldMkLst>
          <pc:docMk/>
          <pc:sldMk cId="3751727652" sldId="290"/>
        </pc:sldMkLst>
      </pc:sldChg>
      <pc:sldChg chg="del">
        <pc:chgData name="Wick, Felix" userId="85efb633-acf6-425d-a271-4f136bfa2fb0" providerId="ADAL" clId="{9FAA0E01-4FD1-4D23-AA85-BF4798013CA5}" dt="2023-05-30T07:39:18.728" v="2221" actId="47"/>
        <pc:sldMkLst>
          <pc:docMk/>
          <pc:sldMk cId="2184302982" sldId="293"/>
        </pc:sldMkLst>
      </pc:sldChg>
      <pc:sldChg chg="del">
        <pc:chgData name="Wick, Felix" userId="85efb633-acf6-425d-a271-4f136bfa2fb0" providerId="ADAL" clId="{9FAA0E01-4FD1-4D23-AA85-BF4798013CA5}" dt="2023-05-30T07:41:12.959" v="2252" actId="47"/>
        <pc:sldMkLst>
          <pc:docMk/>
          <pc:sldMk cId="212656307" sldId="294"/>
        </pc:sldMkLst>
      </pc:sldChg>
      <pc:sldChg chg="addSp modSp mod">
        <pc:chgData name="Wick, Felix" userId="85efb633-acf6-425d-a271-4f136bfa2fb0" providerId="ADAL" clId="{9FAA0E01-4FD1-4D23-AA85-BF4798013CA5}" dt="2023-05-29T09:31:24.720" v="57" actId="255"/>
        <pc:sldMkLst>
          <pc:docMk/>
          <pc:sldMk cId="1682172279" sldId="306"/>
        </pc:sldMkLst>
        <pc:spChg chg="add mod">
          <ac:chgData name="Wick, Felix" userId="85efb633-acf6-425d-a271-4f136bfa2fb0" providerId="ADAL" clId="{9FAA0E01-4FD1-4D23-AA85-BF4798013CA5}" dt="2023-05-29T09:31:24.720" v="57" actId="255"/>
          <ac:spMkLst>
            <pc:docMk/>
            <pc:sldMk cId="1682172279" sldId="306"/>
            <ac:spMk id="3" creationId="{D4BEB4E6-348D-130A-7FC6-0D3CDA4E8A16}"/>
          </ac:spMkLst>
        </pc:spChg>
        <pc:spChg chg="mod">
          <ac:chgData name="Wick, Felix" userId="85efb633-acf6-425d-a271-4f136bfa2fb0" providerId="ADAL" clId="{9FAA0E01-4FD1-4D23-AA85-BF4798013CA5}" dt="2023-05-29T09:30:59.671" v="29" actId="1076"/>
          <ac:spMkLst>
            <pc:docMk/>
            <pc:sldMk cId="1682172279" sldId="306"/>
            <ac:spMk id="9" creationId="{1FB1E331-4B13-C0DD-91C9-102D96E561CF}"/>
          </ac:spMkLst>
        </pc:spChg>
        <pc:picChg chg="mod">
          <ac:chgData name="Wick, Felix" userId="85efb633-acf6-425d-a271-4f136bfa2fb0" providerId="ADAL" clId="{9FAA0E01-4FD1-4D23-AA85-BF4798013CA5}" dt="2023-05-29T09:30:59.671" v="29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addSp delSp modSp mod modClrScheme chgLayout">
        <pc:chgData name="Wick, Felix" userId="85efb633-acf6-425d-a271-4f136bfa2fb0" providerId="ADAL" clId="{9FAA0E01-4FD1-4D23-AA85-BF4798013CA5}" dt="2023-05-30T06:59:32.833" v="1486" actId="20577"/>
        <pc:sldMkLst>
          <pc:docMk/>
          <pc:sldMk cId="1543166920" sldId="308"/>
        </pc:sldMkLst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2" creationId="{F4158BB3-1B89-802B-ED6C-1C8318B94142}"/>
          </ac:spMkLst>
        </pc:spChg>
        <pc:spChg chg="mod ord">
          <ac:chgData name="Wick, Felix" userId="85efb633-acf6-425d-a271-4f136bfa2fb0" providerId="ADAL" clId="{9FAA0E01-4FD1-4D23-AA85-BF4798013CA5}" dt="2023-05-30T06:56:49.348" v="1373" actId="14100"/>
          <ac:spMkLst>
            <pc:docMk/>
            <pc:sldMk cId="1543166920" sldId="308"/>
            <ac:spMk id="3" creationId="{3AA4B3D6-AA1E-D12C-4661-CBF4178009FA}"/>
          </ac:spMkLst>
        </pc:spChg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4" creationId="{B84028B3-EDF5-30F5-2899-7CA34C4BF858}"/>
          </ac:spMkLst>
        </pc:spChg>
        <pc:spChg chg="add mod ord">
          <ac:chgData name="Wick, Felix" userId="85efb633-acf6-425d-a271-4f136bfa2fb0" providerId="ADAL" clId="{9FAA0E01-4FD1-4D23-AA85-BF4798013CA5}" dt="2023-05-30T06:59:32.833" v="1486" actId="20577"/>
          <ac:spMkLst>
            <pc:docMk/>
            <pc:sldMk cId="1543166920" sldId="308"/>
            <ac:spMk id="5" creationId="{B78A3ECF-094A-A199-6238-CC789AD29FC1}"/>
          </ac:spMkLst>
        </pc:spChg>
        <pc:spChg chg="del">
          <ac:chgData name="Wick, Felix" userId="85efb633-acf6-425d-a271-4f136bfa2fb0" providerId="ADAL" clId="{9FAA0E01-4FD1-4D23-AA85-BF4798013CA5}" dt="2023-05-30T06:53:53.567" v="1274" actId="478"/>
          <ac:spMkLst>
            <pc:docMk/>
            <pc:sldMk cId="1543166920" sldId="308"/>
            <ac:spMk id="9" creationId="{020FB4E8-0863-A006-0719-3A84A206337E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0" creationId="{9B822403-0C3F-6794-EA7F-A44028DF9B68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1" creationId="{D8B4482C-892F-56FB-5D38-3C0BDD384E6B}"/>
          </ac:spMkLst>
        </pc:spChg>
        <pc:spChg chg="add del mod">
          <ac:chgData name="Wick, Felix" userId="85efb633-acf6-425d-a271-4f136bfa2fb0" providerId="ADAL" clId="{9FAA0E01-4FD1-4D23-AA85-BF4798013CA5}" dt="2023-05-30T06:55:14.625" v="1288" actId="478"/>
          <ac:spMkLst>
            <pc:docMk/>
            <pc:sldMk cId="1543166920" sldId="308"/>
            <ac:spMk id="12" creationId="{9BE5F69E-E898-AC48-1696-C92B803300F9}"/>
          </ac:spMkLst>
        </pc:spChg>
        <pc:spChg chg="mod">
          <ac:chgData name="Wick, Felix" userId="85efb633-acf6-425d-a271-4f136bfa2fb0" providerId="ADAL" clId="{9FAA0E01-4FD1-4D23-AA85-BF4798013CA5}" dt="2023-05-30T06:57:06.326" v="1375" actId="1076"/>
          <ac:spMkLst>
            <pc:docMk/>
            <pc:sldMk cId="1543166920" sldId="308"/>
            <ac:spMk id="14" creationId="{55FA5492-414B-4C09-078A-69E913C097AC}"/>
          </ac:spMkLst>
        </pc:spChg>
        <pc:picChg chg="mod">
          <ac:chgData name="Wick, Felix" userId="85efb633-acf6-425d-a271-4f136bfa2fb0" providerId="ADAL" clId="{9FAA0E01-4FD1-4D23-AA85-BF4798013CA5}" dt="2023-05-30T06:56:37.239" v="1372" actId="1076"/>
          <ac:picMkLst>
            <pc:docMk/>
            <pc:sldMk cId="1543166920" sldId="308"/>
            <ac:picMk id="6" creationId="{B7753570-616E-CD16-9255-7311CA3B386D}"/>
          </ac:picMkLst>
        </pc:picChg>
        <pc:picChg chg="add mod">
          <ac:chgData name="Wick, Felix" userId="85efb633-acf6-425d-a271-4f136bfa2fb0" providerId="ADAL" clId="{9FAA0E01-4FD1-4D23-AA85-BF4798013CA5}" dt="2023-05-30T06:57:00.970" v="1374" actId="1076"/>
          <ac:picMkLst>
            <pc:docMk/>
            <pc:sldMk cId="1543166920" sldId="308"/>
            <ac:picMk id="7" creationId="{B90C1892-25A4-F155-470C-922C5D9C4EEA}"/>
          </ac:picMkLst>
        </pc:picChg>
        <pc:picChg chg="del">
          <ac:chgData name="Wick, Felix" userId="85efb633-acf6-425d-a271-4f136bfa2fb0" providerId="ADAL" clId="{9FAA0E01-4FD1-4D23-AA85-BF4798013CA5}" dt="2023-05-30T06:53:41.522" v="1272" actId="478"/>
          <ac:picMkLst>
            <pc:docMk/>
            <pc:sldMk cId="1543166920" sldId="308"/>
            <ac:picMk id="8" creationId="{5AC17A18-3B55-03B3-B1EB-4699A2901A04}"/>
          </ac:picMkLst>
        </pc:picChg>
        <pc:cxnChg chg="del mod">
          <ac:chgData name="Wick, Felix" userId="85efb633-acf6-425d-a271-4f136bfa2fb0" providerId="ADAL" clId="{9FAA0E01-4FD1-4D23-AA85-BF4798013CA5}" dt="2023-05-30T06:53:49.226" v="1273" actId="478"/>
          <ac:cxnSpMkLst>
            <pc:docMk/>
            <pc:sldMk cId="1543166920" sldId="308"/>
            <ac:cxnSpMk id="13" creationId="{A44AFF71-AFF6-5CC7-9749-51CA0F2132A5}"/>
          </ac:cxnSpMkLst>
        </pc:cxnChg>
      </pc:sldChg>
      <pc:sldChg chg="modSp mod">
        <pc:chgData name="Wick, Felix" userId="85efb633-acf6-425d-a271-4f136bfa2fb0" providerId="ADAL" clId="{9FAA0E01-4FD1-4D23-AA85-BF4798013CA5}" dt="2023-05-29T19:57:04.966" v="978" actId="20577"/>
        <pc:sldMkLst>
          <pc:docMk/>
          <pc:sldMk cId="1893356912" sldId="309"/>
        </pc:sldMkLst>
        <pc:spChg chg="mod">
          <ac:chgData name="Wick, Felix" userId="85efb633-acf6-425d-a271-4f136bfa2fb0" providerId="ADAL" clId="{9FAA0E01-4FD1-4D23-AA85-BF4798013CA5}" dt="2023-05-29T19:57:04.966" v="978" actId="20577"/>
          <ac:spMkLst>
            <pc:docMk/>
            <pc:sldMk cId="1893356912" sldId="309"/>
            <ac:spMk id="3" creationId="{D9037175-62EB-03EC-37AB-B760F8B6BC77}"/>
          </ac:spMkLst>
        </pc:spChg>
      </pc:sldChg>
      <pc:sldChg chg="modSp mod">
        <pc:chgData name="Wick, Felix" userId="85efb633-acf6-425d-a271-4f136bfa2fb0" providerId="ADAL" clId="{9FAA0E01-4FD1-4D23-AA85-BF4798013CA5}" dt="2023-05-30T07:01:16.926" v="1533" actId="14100"/>
        <pc:sldMkLst>
          <pc:docMk/>
          <pc:sldMk cId="2826266657" sldId="310"/>
        </pc:sldMkLst>
        <pc:spChg chg="mod">
          <ac:chgData name="Wick, Felix" userId="85efb633-acf6-425d-a271-4f136bfa2fb0" providerId="ADAL" clId="{9FAA0E01-4FD1-4D23-AA85-BF4798013CA5}" dt="2023-05-30T07:00:50.170" v="1508" actId="20577"/>
          <ac:spMkLst>
            <pc:docMk/>
            <pc:sldMk cId="2826266657" sldId="310"/>
            <ac:spMk id="2" creationId="{ABAE95EF-3677-11AC-741A-5096F24B3AF8}"/>
          </ac:spMkLst>
        </pc:spChg>
        <pc:spChg chg="mod">
          <ac:chgData name="Wick, Felix" userId="85efb633-acf6-425d-a271-4f136bfa2fb0" providerId="ADAL" clId="{9FAA0E01-4FD1-4D23-AA85-BF4798013CA5}" dt="2023-05-30T07:01:11.491" v="1532" actId="1037"/>
          <ac:spMkLst>
            <pc:docMk/>
            <pc:sldMk cId="2826266657" sldId="310"/>
            <ac:spMk id="23" creationId="{9F5CFCD0-4B2C-5227-5856-F878E2EFFD65}"/>
          </ac:spMkLst>
        </pc:spChg>
        <pc:cxnChg chg="mod">
          <ac:chgData name="Wick, Felix" userId="85efb633-acf6-425d-a271-4f136bfa2fb0" providerId="ADAL" clId="{9FAA0E01-4FD1-4D23-AA85-BF4798013CA5}" dt="2023-05-30T07:01:11.491" v="1532" actId="1037"/>
          <ac:cxnSpMkLst>
            <pc:docMk/>
            <pc:sldMk cId="2826266657" sldId="310"/>
            <ac:cxnSpMk id="25" creationId="{DAD80350-98CB-B5B9-7A2E-F036F9A0874A}"/>
          </ac:cxnSpMkLst>
        </pc:cxnChg>
        <pc:cxnChg chg="mod">
          <ac:chgData name="Wick, Felix" userId="85efb633-acf6-425d-a271-4f136bfa2fb0" providerId="ADAL" clId="{9FAA0E01-4FD1-4D23-AA85-BF4798013CA5}" dt="2023-05-30T07:01:16.926" v="1533" actId="14100"/>
          <ac:cxnSpMkLst>
            <pc:docMk/>
            <pc:sldMk cId="2826266657" sldId="310"/>
            <ac:cxnSpMk id="27" creationId="{56896EB1-1DDA-1759-0C00-4DD88B0C76F4}"/>
          </ac:cxnSpMkLst>
        </pc:cxnChg>
      </pc:sldChg>
      <pc:sldChg chg="addSp delSp modSp del mod ord">
        <pc:chgData name="Wick, Felix" userId="85efb633-acf6-425d-a271-4f136bfa2fb0" providerId="ADAL" clId="{9FAA0E01-4FD1-4D23-AA85-BF4798013CA5}" dt="2023-05-30T06:57:30.421" v="1377" actId="47"/>
        <pc:sldMkLst>
          <pc:docMk/>
          <pc:sldMk cId="1219043004" sldId="311"/>
        </pc:sldMkLst>
        <pc:spChg chg="add del mod">
          <ac:chgData name="Wick, Felix" userId="85efb633-acf6-425d-a271-4f136bfa2fb0" providerId="ADAL" clId="{9FAA0E01-4FD1-4D23-AA85-BF4798013CA5}" dt="2023-05-30T06:57:28.130" v="1376" actId="21"/>
          <ac:spMkLst>
            <pc:docMk/>
            <pc:sldMk cId="1219043004" sldId="311"/>
            <ac:spMk id="3" creationId="{5432634C-457D-12BE-1745-A375EDD5F59E}"/>
          </ac:spMkLst>
        </pc:spChg>
        <pc:spChg chg="del">
          <ac:chgData name="Wick, Felix" userId="85efb633-acf6-425d-a271-4f136bfa2fb0" providerId="ADAL" clId="{9FAA0E01-4FD1-4D23-AA85-BF4798013CA5}" dt="2023-05-30T06:54:52.820" v="1281" actId="21"/>
          <ac:spMkLst>
            <pc:docMk/>
            <pc:sldMk cId="1219043004" sldId="311"/>
            <ac:spMk id="10" creationId="{D824EFCB-6DB6-0E33-D20E-2A2927F15DB0}"/>
          </ac:spMkLst>
        </pc:spChg>
        <pc:spChg chg="add del mod">
          <ac:chgData name="Wick, Felix" userId="85efb633-acf6-425d-a271-4f136bfa2fb0" providerId="ADAL" clId="{9FAA0E01-4FD1-4D23-AA85-BF4798013CA5}" dt="2023-05-30T06:54:26.768" v="1278" actId="21"/>
          <ac:spMkLst>
            <pc:docMk/>
            <pc:sldMk cId="1219043004" sldId="311"/>
            <ac:spMk id="11" creationId="{72B4937E-F841-7C8C-6382-87E2D87230F6}"/>
          </ac:spMkLst>
        </pc:spChg>
        <pc:picChg chg="del">
          <ac:chgData name="Wick, Felix" userId="85efb633-acf6-425d-a271-4f136bfa2fb0" providerId="ADAL" clId="{9FAA0E01-4FD1-4D23-AA85-BF4798013CA5}" dt="2023-05-30T06:54:52.820" v="1281" actId="21"/>
          <ac:picMkLst>
            <pc:docMk/>
            <pc:sldMk cId="1219043004" sldId="311"/>
            <ac:picMk id="8" creationId="{7145F38A-D965-541A-9C6A-3D855DDBADA5}"/>
          </ac:picMkLst>
        </pc:picChg>
      </pc:sldChg>
      <pc:sldChg chg="addSp modSp mod">
        <pc:chgData name="Wick, Felix" userId="85efb633-acf6-425d-a271-4f136bfa2fb0" providerId="ADAL" clId="{9FAA0E01-4FD1-4D23-AA85-BF4798013CA5}" dt="2023-05-29T14:05:57.463" v="912" actId="20577"/>
        <pc:sldMkLst>
          <pc:docMk/>
          <pc:sldMk cId="211645531" sldId="323"/>
        </pc:sldMkLst>
        <pc:spChg chg="mod">
          <ac:chgData name="Wick, Felix" userId="85efb633-acf6-425d-a271-4f136bfa2fb0" providerId="ADAL" clId="{9FAA0E01-4FD1-4D23-AA85-BF4798013CA5}" dt="2023-05-29T13:56:34.898" v="660" actId="20577"/>
          <ac:spMkLst>
            <pc:docMk/>
            <pc:sldMk cId="211645531" sldId="323"/>
            <ac:spMk id="2" creationId="{857E4E6C-8BD6-0202-EFDD-FFC3CC68C3D3}"/>
          </ac:spMkLst>
        </pc:spChg>
        <pc:spChg chg="mod">
          <ac:chgData name="Wick, Felix" userId="85efb633-acf6-425d-a271-4f136bfa2fb0" providerId="ADAL" clId="{9FAA0E01-4FD1-4D23-AA85-BF4798013CA5}" dt="2023-05-29T14:05:57.463" v="912" actId="20577"/>
          <ac:spMkLst>
            <pc:docMk/>
            <pc:sldMk cId="211645531" sldId="323"/>
            <ac:spMk id="3" creationId="{A2102A28-8197-CC64-2D39-F4699525507E}"/>
          </ac:spMkLst>
        </pc:spChg>
        <pc:spChg chg="mod">
          <ac:chgData name="Wick, Felix" userId="85efb633-acf6-425d-a271-4f136bfa2fb0" providerId="ADAL" clId="{9FAA0E01-4FD1-4D23-AA85-BF4798013CA5}" dt="2023-05-29T13:55:44.123" v="614" actId="1076"/>
          <ac:spMkLst>
            <pc:docMk/>
            <pc:sldMk cId="211645531" sldId="323"/>
            <ac:spMk id="7" creationId="{49AFC0D2-BF79-EAFF-62F9-E90203174278}"/>
          </ac:spMkLst>
        </pc:spChg>
        <pc:spChg chg="add mod">
          <ac:chgData name="Wick, Felix" userId="85efb633-acf6-425d-a271-4f136bfa2fb0" providerId="ADAL" clId="{9FAA0E01-4FD1-4D23-AA85-BF4798013CA5}" dt="2023-05-29T13:59:29.531" v="698" actId="1076"/>
          <ac:spMkLst>
            <pc:docMk/>
            <pc:sldMk cId="211645531" sldId="323"/>
            <ac:spMk id="8" creationId="{88E19C5E-2651-36FF-B85E-2F53F39FD6BE}"/>
          </ac:spMkLst>
        </pc:spChg>
        <pc:spChg chg="add mod">
          <ac:chgData name="Wick, Felix" userId="85efb633-acf6-425d-a271-4f136bfa2fb0" providerId="ADAL" clId="{9FAA0E01-4FD1-4D23-AA85-BF4798013CA5}" dt="2023-05-29T13:59:33.281" v="699" actId="1076"/>
          <ac:spMkLst>
            <pc:docMk/>
            <pc:sldMk cId="211645531" sldId="323"/>
            <ac:spMk id="9" creationId="{ECE81B49-1BB3-2923-0563-B1141289370F}"/>
          </ac:spMkLst>
        </pc:spChg>
        <pc:spChg chg="add mod">
          <ac:chgData name="Wick, Felix" userId="85efb633-acf6-425d-a271-4f136bfa2fb0" providerId="ADAL" clId="{9FAA0E01-4FD1-4D23-AA85-BF4798013CA5}" dt="2023-05-29T13:58:56.649" v="674" actId="14100"/>
          <ac:spMkLst>
            <pc:docMk/>
            <pc:sldMk cId="211645531" sldId="323"/>
            <ac:spMk id="10" creationId="{550DEE25-DC24-A0E3-8E00-BB2C71035668}"/>
          </ac:spMkLst>
        </pc:spChg>
        <pc:picChg chg="add mod">
          <ac:chgData name="Wick, Felix" userId="85efb633-acf6-425d-a271-4f136bfa2fb0" providerId="ADAL" clId="{9FAA0E01-4FD1-4D23-AA85-BF4798013CA5}" dt="2023-05-29T13:59:45.856" v="704" actId="1035"/>
          <ac:picMkLst>
            <pc:docMk/>
            <pc:sldMk cId="211645531" sldId="323"/>
            <ac:picMk id="5" creationId="{B9233B2C-E262-FD14-C586-2554F988281F}"/>
          </ac:picMkLst>
        </pc:picChg>
        <pc:picChg chg="mod">
          <ac:chgData name="Wick, Felix" userId="85efb633-acf6-425d-a271-4f136bfa2fb0" providerId="ADAL" clId="{9FAA0E01-4FD1-4D23-AA85-BF4798013CA5}" dt="2023-05-29T13:55:38.712" v="613" actId="1076"/>
          <ac:picMkLst>
            <pc:docMk/>
            <pc:sldMk cId="211645531" sldId="323"/>
            <ac:picMk id="6" creationId="{B162B071-E858-1AB3-B5ED-0D8A9AFFC539}"/>
          </ac:picMkLst>
        </pc:picChg>
      </pc:sldChg>
      <pc:sldChg chg="delSp del mod">
        <pc:chgData name="Wick, Felix" userId="85efb633-acf6-425d-a271-4f136bfa2fb0" providerId="ADAL" clId="{9FAA0E01-4FD1-4D23-AA85-BF4798013CA5}" dt="2023-05-29T14:00:05.789" v="705" actId="47"/>
        <pc:sldMkLst>
          <pc:docMk/>
          <pc:sldMk cId="3090161842" sldId="331"/>
        </pc:sldMkLst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7" creationId="{3B324F7F-68BA-7E62-3D89-2547608776A3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8" creationId="{CB099228-B41B-679F-10DD-6FA83A1E7CDB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13" creationId="{70C37F4A-CDC2-B5A1-FF54-356393037F58}"/>
          </ac:spMkLst>
        </pc:spChg>
        <pc:picChg chg="del">
          <ac:chgData name="Wick, Felix" userId="85efb633-acf6-425d-a271-4f136bfa2fb0" providerId="ADAL" clId="{9FAA0E01-4FD1-4D23-AA85-BF4798013CA5}" dt="2023-05-29T13:57:37.913" v="661" actId="21"/>
          <ac:picMkLst>
            <pc:docMk/>
            <pc:sldMk cId="3090161842" sldId="331"/>
            <ac:picMk id="6" creationId="{95D40179-064C-4872-9F25-65150DB656B5}"/>
          </ac:picMkLst>
        </pc:picChg>
      </pc:sldChg>
      <pc:sldChg chg="modSp mod">
        <pc:chgData name="Wick, Felix" userId="85efb633-acf6-425d-a271-4f136bfa2fb0" providerId="ADAL" clId="{9FAA0E01-4FD1-4D23-AA85-BF4798013CA5}" dt="2023-05-29T09:35:35.013" v="198" actId="20577"/>
        <pc:sldMkLst>
          <pc:docMk/>
          <pc:sldMk cId="1487215908" sldId="565"/>
        </pc:sldMkLst>
        <pc:spChg chg="mod">
          <ac:chgData name="Wick, Felix" userId="85efb633-acf6-425d-a271-4f136bfa2fb0" providerId="ADAL" clId="{9FAA0E01-4FD1-4D23-AA85-BF4798013CA5}" dt="2023-05-29T09:35:35.013" v="198" actId="20577"/>
          <ac:spMkLst>
            <pc:docMk/>
            <pc:sldMk cId="1487215908" sldId="565"/>
            <ac:spMk id="2" creationId="{593F088E-C3DC-F2DD-C0D6-CDDB71782F2C}"/>
          </ac:spMkLst>
        </pc:spChg>
        <pc:spChg chg="mod">
          <ac:chgData name="Wick, Felix" userId="85efb633-acf6-425d-a271-4f136bfa2fb0" providerId="ADAL" clId="{9FAA0E01-4FD1-4D23-AA85-BF4798013CA5}" dt="2023-05-29T09:35:24.971" v="177" actId="20577"/>
          <ac:spMkLst>
            <pc:docMk/>
            <pc:sldMk cId="1487215908" sldId="565"/>
            <ac:spMk id="3" creationId="{3C6A0BAE-42AC-6B59-AF1B-7A814C8BF708}"/>
          </ac:spMkLst>
        </pc:spChg>
      </pc:sldChg>
      <pc:sldChg chg="addSp modSp mod">
        <pc:chgData name="Wick, Felix" userId="85efb633-acf6-425d-a271-4f136bfa2fb0" providerId="ADAL" clId="{9FAA0E01-4FD1-4D23-AA85-BF4798013CA5}" dt="2023-05-29T11:45:21.551" v="604" actId="1076"/>
        <pc:sldMkLst>
          <pc:docMk/>
          <pc:sldMk cId="1196066773" sldId="631"/>
        </pc:sldMkLst>
        <pc:spChg chg="add mod">
          <ac:chgData name="Wick, Felix" userId="85efb633-acf6-425d-a271-4f136bfa2fb0" providerId="ADAL" clId="{9FAA0E01-4FD1-4D23-AA85-BF4798013CA5}" dt="2023-05-29T11:44:22.949" v="532" actId="208"/>
          <ac:spMkLst>
            <pc:docMk/>
            <pc:sldMk cId="1196066773" sldId="631"/>
            <ac:spMk id="2" creationId="{D4C60011-8B0F-7D42-BA56-D9C225C9D232}"/>
          </ac:spMkLst>
        </pc:spChg>
        <pc:spChg chg="add mod">
          <ac:chgData name="Wick, Felix" userId="85efb633-acf6-425d-a271-4f136bfa2fb0" providerId="ADAL" clId="{9FAA0E01-4FD1-4D23-AA85-BF4798013CA5}" dt="2023-05-29T11:45:21.551" v="604" actId="1076"/>
          <ac:spMkLst>
            <pc:docMk/>
            <pc:sldMk cId="1196066773" sldId="631"/>
            <ac:spMk id="15" creationId="{8736CB55-BE29-682D-BDDA-0B721F8464C9}"/>
          </ac:spMkLst>
        </pc:spChg>
        <pc:cxnChg chg="add mod">
          <ac:chgData name="Wick, Felix" userId="85efb633-acf6-425d-a271-4f136bfa2fb0" providerId="ADAL" clId="{9FAA0E01-4FD1-4D23-AA85-BF4798013CA5}" dt="2023-05-29T11:44:01.407" v="531" actId="14100"/>
          <ac:cxnSpMkLst>
            <pc:docMk/>
            <pc:sldMk cId="1196066773" sldId="631"/>
            <ac:cxnSpMk id="6" creationId="{8EF4D6AB-5B36-E6D9-6070-B65409A4E2DB}"/>
          </ac:cxnSpMkLst>
        </pc:cxnChg>
      </pc:sldChg>
      <pc:sldChg chg="modSp mod">
        <pc:chgData name="Wick, Felix" userId="85efb633-acf6-425d-a271-4f136bfa2fb0" providerId="ADAL" clId="{9FAA0E01-4FD1-4D23-AA85-BF4798013CA5}" dt="2023-05-30T07:39:56.586" v="2249" actId="20577"/>
        <pc:sldMkLst>
          <pc:docMk/>
          <pc:sldMk cId="202326539" sldId="645"/>
        </pc:sldMkLst>
        <pc:spChg chg="mod">
          <ac:chgData name="Wick, Felix" userId="85efb633-acf6-425d-a271-4f136bfa2fb0" providerId="ADAL" clId="{9FAA0E01-4FD1-4D23-AA85-BF4798013CA5}" dt="2023-05-29T09:32:50.470" v="145" actId="113"/>
          <ac:spMkLst>
            <pc:docMk/>
            <pc:sldMk cId="202326539" sldId="645"/>
            <ac:spMk id="2" creationId="{E31F39E8-915A-C540-A089-7DA9A017C034}"/>
          </ac:spMkLst>
        </pc:spChg>
        <pc:spChg chg="mod">
          <ac:chgData name="Wick, Felix" userId="85efb633-acf6-425d-a271-4f136bfa2fb0" providerId="ADAL" clId="{9FAA0E01-4FD1-4D23-AA85-BF4798013CA5}" dt="2023-05-30T07:39:56.586" v="2249" actId="20577"/>
          <ac:spMkLst>
            <pc:docMk/>
            <pc:sldMk cId="202326539" sldId="645"/>
            <ac:spMk id="4" creationId="{0CDC53C2-DC56-344B-AF45-3BDF9402F63F}"/>
          </ac:spMkLst>
        </pc:spChg>
      </pc:sldChg>
      <pc:sldChg chg="modSp mod">
        <pc:chgData name="Wick, Felix" userId="85efb633-acf6-425d-a271-4f136bfa2fb0" providerId="ADAL" clId="{9FAA0E01-4FD1-4D23-AA85-BF4798013CA5}" dt="2023-05-30T15:07:31.743" v="3428" actId="20577"/>
        <pc:sldMkLst>
          <pc:docMk/>
          <pc:sldMk cId="3784857479" sldId="650"/>
        </pc:sldMkLst>
        <pc:spChg chg="mod">
          <ac:chgData name="Wick, Felix" userId="85efb633-acf6-425d-a271-4f136bfa2fb0" providerId="ADAL" clId="{9FAA0E01-4FD1-4D23-AA85-BF4798013CA5}" dt="2023-05-30T15:07:31.743" v="3428" actId="20577"/>
          <ac:spMkLst>
            <pc:docMk/>
            <pc:sldMk cId="3784857479" sldId="650"/>
            <ac:spMk id="9" creationId="{72C33FE0-F9BE-77F9-4258-2DA7F8ED8C67}"/>
          </ac:spMkLst>
        </pc:spChg>
      </pc:sldChg>
      <pc:sldChg chg="modSp mod">
        <pc:chgData name="Wick, Felix" userId="85efb633-acf6-425d-a271-4f136bfa2fb0" providerId="ADAL" clId="{9FAA0E01-4FD1-4D23-AA85-BF4798013CA5}" dt="2023-05-30T07:41:29.470" v="2282" actId="20577"/>
        <pc:sldMkLst>
          <pc:docMk/>
          <pc:sldMk cId="3724883926" sldId="658"/>
        </pc:sldMkLst>
        <pc:spChg chg="mod">
          <ac:chgData name="Wick, Felix" userId="85efb633-acf6-425d-a271-4f136bfa2fb0" providerId="ADAL" clId="{9FAA0E01-4FD1-4D23-AA85-BF4798013CA5}" dt="2023-05-30T07:41:29.470" v="2282" actId="20577"/>
          <ac:spMkLst>
            <pc:docMk/>
            <pc:sldMk cId="3724883926" sldId="658"/>
            <ac:spMk id="2" creationId="{29B149A5-214B-0458-1362-643AC4EE4924}"/>
          </ac:spMkLst>
        </pc:spChg>
        <pc:spChg chg="mod">
          <ac:chgData name="Wick, Felix" userId="85efb633-acf6-425d-a271-4f136bfa2fb0" providerId="ADAL" clId="{9FAA0E01-4FD1-4D23-AA85-BF4798013CA5}" dt="2023-05-29T11:39:47.385" v="498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Wick, Felix" userId="85efb633-acf6-425d-a271-4f136bfa2fb0" providerId="ADAL" clId="{9FAA0E01-4FD1-4D23-AA85-BF4798013CA5}" dt="2023-05-30T07:39:59.559" v="2250" actId="47"/>
        <pc:sldMkLst>
          <pc:docMk/>
          <pc:sldMk cId="2602813886" sldId="663"/>
        </pc:sldMkLst>
      </pc:sldChg>
      <pc:sldChg chg="modSp del mod">
        <pc:chgData name="Wick, Felix" userId="85efb633-acf6-425d-a271-4f136bfa2fb0" providerId="ADAL" clId="{9FAA0E01-4FD1-4D23-AA85-BF4798013CA5}" dt="2023-05-29T11:40:12.276" v="499" actId="47"/>
        <pc:sldMkLst>
          <pc:docMk/>
          <pc:sldMk cId="3810573315" sldId="665"/>
        </pc:sldMkLst>
        <pc:spChg chg="mod">
          <ac:chgData name="Wick, Felix" userId="85efb633-acf6-425d-a271-4f136bfa2fb0" providerId="ADAL" clId="{9FAA0E01-4FD1-4D23-AA85-BF4798013CA5}" dt="2023-05-29T11:37:31.403" v="419" actId="21"/>
          <ac:spMkLst>
            <pc:docMk/>
            <pc:sldMk cId="3810573315" sldId="665"/>
            <ac:spMk id="3" creationId="{B4096F74-8F70-0670-D1B9-1B3FA79604AB}"/>
          </ac:spMkLst>
        </pc:spChg>
      </pc:sldChg>
      <pc:sldChg chg="modSp mod">
        <pc:chgData name="Wick, Felix" userId="85efb633-acf6-425d-a271-4f136bfa2fb0" providerId="ADAL" clId="{9FAA0E01-4FD1-4D23-AA85-BF4798013CA5}" dt="2023-05-29T11:41:41.367" v="502" actId="20577"/>
        <pc:sldMkLst>
          <pc:docMk/>
          <pc:sldMk cId="667876665" sldId="677"/>
        </pc:sldMkLst>
        <pc:spChg chg="mod">
          <ac:chgData name="Wick, Felix" userId="85efb633-acf6-425d-a271-4f136bfa2fb0" providerId="ADAL" clId="{9FAA0E01-4FD1-4D23-AA85-BF4798013CA5}" dt="2023-05-29T11:41:41.367" v="502" actId="20577"/>
          <ac:spMkLst>
            <pc:docMk/>
            <pc:sldMk cId="667876665" sldId="677"/>
            <ac:spMk id="3" creationId="{22FF653F-9F7D-EDA4-7BB8-0584B66CFF2F}"/>
          </ac:spMkLst>
        </pc:spChg>
      </pc:sldChg>
      <pc:sldChg chg="modSp mod">
        <pc:chgData name="Wick, Felix" userId="85efb633-acf6-425d-a271-4f136bfa2fb0" providerId="ADAL" clId="{9FAA0E01-4FD1-4D23-AA85-BF4798013CA5}" dt="2023-05-30T07:05:05.307" v="1596" actId="20577"/>
        <pc:sldMkLst>
          <pc:docMk/>
          <pc:sldMk cId="296590827" sldId="678"/>
        </pc:sldMkLst>
        <pc:spChg chg="mod">
          <ac:chgData name="Wick, Felix" userId="85efb633-acf6-425d-a271-4f136bfa2fb0" providerId="ADAL" clId="{9FAA0E01-4FD1-4D23-AA85-BF4798013CA5}" dt="2023-05-30T07:05:05.307" v="1596" actId="20577"/>
          <ac:spMkLst>
            <pc:docMk/>
            <pc:sldMk cId="296590827" sldId="678"/>
            <ac:spMk id="3" creationId="{090786E5-5AE4-C04B-F069-5FE0CA703756}"/>
          </ac:spMkLst>
        </pc:spChg>
      </pc:sldChg>
      <pc:sldChg chg="addSp delSp modSp del mod">
        <pc:chgData name="Wick, Felix" userId="85efb633-acf6-425d-a271-4f136bfa2fb0" providerId="ADAL" clId="{9FAA0E01-4FD1-4D23-AA85-BF4798013CA5}" dt="2023-05-30T07:37:10.776" v="2220" actId="47"/>
        <pc:sldMkLst>
          <pc:docMk/>
          <pc:sldMk cId="745936125" sldId="684"/>
        </pc:sldMkLst>
        <pc:spChg chg="mod">
          <ac:chgData name="Wick, Felix" userId="85efb633-acf6-425d-a271-4f136bfa2fb0" providerId="ADAL" clId="{9FAA0E01-4FD1-4D23-AA85-BF4798013CA5}" dt="2023-05-30T07:36:33.090" v="2211" actId="21"/>
          <ac:spMkLst>
            <pc:docMk/>
            <pc:sldMk cId="745936125" sldId="684"/>
            <ac:spMk id="3" creationId="{6AB557F4-9C97-2AC4-733C-57EE31ED2D54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2" creationId="{F103C44E-CBCE-275D-FD56-B6CD104F84E7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5" creationId="{6DD07E1D-1B5A-F4AE-A0B6-72F04F1C1B0A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5" creationId="{F3F4E2B2-61D7-F208-D225-F605C81CF94F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6" creationId="{A791D054-8B0C-C455-5A13-5623DE111F7D}"/>
          </ac:spMkLst>
        </pc:spChg>
        <pc:picChg chg="add del">
          <ac:chgData name="Wick, Felix" userId="85efb633-acf6-425d-a271-4f136bfa2fb0" providerId="ADAL" clId="{9FAA0E01-4FD1-4D23-AA85-BF4798013CA5}" dt="2023-05-30T07:34:01.952" v="2175" actId="21"/>
          <ac:picMkLst>
            <pc:docMk/>
            <pc:sldMk cId="745936125" sldId="684"/>
            <ac:picMk id="7" creationId="{E7631CD3-FE65-017B-4512-24B491EADB8F}"/>
          </ac:picMkLst>
        </pc:pic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4" creationId="{0DEE9966-F5C5-2BCC-BAF7-95D30E2F71D9}"/>
          </ac:cxnSpMkLst>
        </pc:cxn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8" creationId="{3A5F6733-6AD0-5EF2-0D91-276365573E68}"/>
          </ac:cxnSpMkLst>
        </pc:cxnChg>
        <pc:cxnChg chg="add del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28" creationId="{3FFD6EBB-178D-8072-DF43-835615D86038}"/>
          </ac:cxnSpMkLst>
        </pc:cxnChg>
        <pc:cxnChg chg="del mod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30" creationId="{346E2ABE-3798-4354-0088-9023D5BEF545}"/>
          </ac:cxnSpMkLst>
        </pc:cxnChg>
      </pc:sldChg>
      <pc:sldChg chg="addSp modSp new mod ord">
        <pc:chgData name="Wick, Felix" userId="85efb633-acf6-425d-a271-4f136bfa2fb0" providerId="ADAL" clId="{9FAA0E01-4FD1-4D23-AA85-BF4798013CA5}" dt="2023-06-05T12:18:05.364" v="3740" actId="20577"/>
        <pc:sldMkLst>
          <pc:docMk/>
          <pc:sldMk cId="536644011" sldId="686"/>
        </pc:sldMkLst>
        <pc:spChg chg="mod">
          <ac:chgData name="Wick, Felix" userId="85efb633-acf6-425d-a271-4f136bfa2fb0" providerId="ADAL" clId="{9FAA0E01-4FD1-4D23-AA85-BF4798013CA5}" dt="2023-05-30T07:23:56.933" v="2052" actId="20577"/>
          <ac:spMkLst>
            <pc:docMk/>
            <pc:sldMk cId="536644011" sldId="686"/>
            <ac:spMk id="2" creationId="{606414D0-DE67-0875-37B9-25A621262B6C}"/>
          </ac:spMkLst>
        </pc:spChg>
        <pc:spChg chg="mod">
          <ac:chgData name="Wick, Felix" userId="85efb633-acf6-425d-a271-4f136bfa2fb0" providerId="ADAL" clId="{9FAA0E01-4FD1-4D23-AA85-BF4798013CA5}" dt="2023-06-05T12:18:05.364" v="3740" actId="20577"/>
          <ac:spMkLst>
            <pc:docMk/>
            <pc:sldMk cId="536644011" sldId="686"/>
            <ac:spMk id="3" creationId="{8619EAB4-FB81-38C9-F9A0-FCB39DDF5AFA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6" creationId="{F0392B94-169D-A368-E4E4-82677293D3E2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8" creationId="{39202E1E-B810-C216-8650-10EE4814E57B}"/>
          </ac:spMkLst>
        </pc:spChg>
        <pc:spChg chg="add mod">
          <ac:chgData name="Wick, Felix" userId="85efb633-acf6-425d-a271-4f136bfa2fb0" providerId="ADAL" clId="{9FAA0E01-4FD1-4D23-AA85-BF4798013CA5}" dt="2023-05-30T08:23:00.985" v="3256" actId="313"/>
          <ac:spMkLst>
            <pc:docMk/>
            <pc:sldMk cId="536644011" sldId="686"/>
            <ac:spMk id="10" creationId="{FAC5BB09-4CD0-8F96-C6F7-12B624882F89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11" creationId="{06466828-0FD7-0ABA-4522-A18FD8793DDC}"/>
          </ac:spMkLst>
        </pc:spChg>
        <pc:picChg chg="add mod">
          <ac:chgData name="Wick, Felix" userId="85efb633-acf6-425d-a271-4f136bfa2fb0" providerId="ADAL" clId="{9FAA0E01-4FD1-4D23-AA85-BF4798013CA5}" dt="2023-05-30T05:35:14.040" v="1269" actId="1076"/>
          <ac:picMkLst>
            <pc:docMk/>
            <pc:sldMk cId="536644011" sldId="686"/>
            <ac:picMk id="5" creationId="{0AE396F1-A414-02D1-E9FE-70DCE0DF9F12}"/>
          </ac:picMkLst>
        </pc:picChg>
      </pc:sldChg>
      <pc:sldChg chg="modSp new add del mod">
        <pc:chgData name="Wick, Felix" userId="85efb633-acf6-425d-a271-4f136bfa2fb0" providerId="ADAL" clId="{9FAA0E01-4FD1-4D23-AA85-BF4798013CA5}" dt="2023-05-30T07:17:58.685" v="1965" actId="47"/>
        <pc:sldMkLst>
          <pc:docMk/>
          <pc:sldMk cId="1000946421" sldId="687"/>
        </pc:sldMkLst>
        <pc:spChg chg="mod">
          <ac:chgData name="Wick, Felix" userId="85efb633-acf6-425d-a271-4f136bfa2fb0" providerId="ADAL" clId="{9FAA0E01-4FD1-4D23-AA85-BF4798013CA5}" dt="2023-05-30T07:07:23.619" v="1603"/>
          <ac:spMkLst>
            <pc:docMk/>
            <pc:sldMk cId="1000946421" sldId="687"/>
            <ac:spMk id="3" creationId="{CBE5DEC7-B4FB-D5CF-D86C-F7FD7E39664E}"/>
          </ac:spMkLst>
        </pc:spChg>
      </pc:sldChg>
      <pc:sldChg chg="modSp mod">
        <pc:chgData name="Wick, Felix" userId="85efb633-acf6-425d-a271-4f136bfa2fb0" providerId="ADAL" clId="{9FAA0E01-4FD1-4D23-AA85-BF4798013CA5}" dt="2023-05-30T07:28:50.786" v="2161" actId="20577"/>
        <pc:sldMkLst>
          <pc:docMk/>
          <pc:sldMk cId="3299336506" sldId="688"/>
        </pc:sldMkLst>
        <pc:spChg chg="mod">
          <ac:chgData name="Wick, Felix" userId="85efb633-acf6-425d-a271-4f136bfa2fb0" providerId="ADAL" clId="{9FAA0E01-4FD1-4D23-AA85-BF4798013CA5}" dt="2023-05-30T07:08:49.862" v="1611" actId="20577"/>
          <ac:spMkLst>
            <pc:docMk/>
            <pc:sldMk cId="3299336506" sldId="688"/>
            <ac:spMk id="2" creationId="{CCBDA676-FC2E-6491-ADE5-903F0E996AF6}"/>
          </ac:spMkLst>
        </pc:spChg>
        <pc:spChg chg="mod">
          <ac:chgData name="Wick, Felix" userId="85efb633-acf6-425d-a271-4f136bfa2fb0" providerId="ADAL" clId="{9FAA0E01-4FD1-4D23-AA85-BF4798013CA5}" dt="2023-05-30T07:27:05.336" v="2120" actId="20577"/>
          <ac:spMkLst>
            <pc:docMk/>
            <pc:sldMk cId="3299336506" sldId="688"/>
            <ac:spMk id="3" creationId="{16CF1CBC-1E23-8B7E-3F62-05B243462824}"/>
          </ac:spMkLst>
        </pc:spChg>
        <pc:spChg chg="mod">
          <ac:chgData name="Wick, Felix" userId="85efb633-acf6-425d-a271-4f136bfa2fb0" providerId="ADAL" clId="{9FAA0E01-4FD1-4D23-AA85-BF4798013CA5}" dt="2023-05-30T07:28:50.786" v="2161" actId="20577"/>
          <ac:spMkLst>
            <pc:docMk/>
            <pc:sldMk cId="3299336506" sldId="688"/>
            <ac:spMk id="5" creationId="{1F5F3FFF-D445-9310-5453-4BA74B014A53}"/>
          </ac:spMkLst>
        </pc:spChg>
      </pc:sldChg>
      <pc:sldChg chg="modSp mod ord">
        <pc:chgData name="Wick, Felix" userId="85efb633-acf6-425d-a271-4f136bfa2fb0" providerId="ADAL" clId="{9FAA0E01-4FD1-4D23-AA85-BF4798013CA5}" dt="2023-06-05T12:18:17.363" v="3751" actId="20577"/>
        <pc:sldMkLst>
          <pc:docMk/>
          <pc:sldMk cId="1141733653" sldId="689"/>
        </pc:sldMkLst>
        <pc:spChg chg="mod">
          <ac:chgData name="Wick, Felix" userId="85efb633-acf6-425d-a271-4f136bfa2fb0" providerId="ADAL" clId="{9FAA0E01-4FD1-4D23-AA85-BF4798013CA5}" dt="2023-06-05T12:18:17.363" v="3751" actId="20577"/>
          <ac:spMkLst>
            <pc:docMk/>
            <pc:sldMk cId="1141733653" sldId="689"/>
            <ac:spMk id="2" creationId="{A62B46F5-540A-8319-5CB2-AEBE07CABE89}"/>
          </ac:spMkLst>
        </pc:spChg>
        <pc:spChg chg="mod">
          <ac:chgData name="Wick, Felix" userId="85efb633-acf6-425d-a271-4f136bfa2fb0" providerId="ADAL" clId="{9FAA0E01-4FD1-4D23-AA85-BF4798013CA5}" dt="2023-05-30T07:10:13.953" v="1656" actId="20577"/>
          <ac:spMkLst>
            <pc:docMk/>
            <pc:sldMk cId="1141733653" sldId="689"/>
            <ac:spMk id="3" creationId="{AE9A42FF-356B-8FF0-F726-7B70069EB14C}"/>
          </ac:spMkLst>
        </pc:spChg>
      </pc:sldChg>
    </pc:docChg>
  </pc:docChgLst>
  <pc:docChgLst>
    <pc:chgData name="Felix Wick" userId="85efb633-acf6-425d-a271-4f136bfa2fb0" providerId="ADAL" clId="{9FAA0E01-4FD1-4D23-AA85-BF4798013CA5}"/>
    <pc:docChg chg="undo redo custSel addSld delSld modSld sldOrd">
      <pc:chgData name="Felix Wick" userId="85efb633-acf6-425d-a271-4f136bfa2fb0" providerId="ADAL" clId="{9FAA0E01-4FD1-4D23-AA85-BF4798013CA5}" dt="2023-06-12T14:04:27.350" v="2240" actId="20577"/>
      <pc:docMkLst>
        <pc:docMk/>
      </pc:docMkLst>
      <pc:sldChg chg="modSp mod">
        <pc:chgData name="Felix Wick" userId="85efb633-acf6-425d-a271-4f136bfa2fb0" providerId="ADAL" clId="{9FAA0E01-4FD1-4D23-AA85-BF4798013CA5}" dt="2023-05-30T14:13:13.821" v="746" actId="20577"/>
        <pc:sldMkLst>
          <pc:docMk/>
          <pc:sldMk cId="1107238145" sldId="263"/>
        </pc:sldMkLst>
        <pc:spChg chg="mod">
          <ac:chgData name="Felix Wick" userId="85efb633-acf6-425d-a271-4f136bfa2fb0" providerId="ADAL" clId="{9FAA0E01-4FD1-4D23-AA85-BF4798013CA5}" dt="2023-05-30T14:13:13.821" v="746" actId="20577"/>
          <ac:spMkLst>
            <pc:docMk/>
            <pc:sldMk cId="1107238145" sldId="263"/>
            <ac:spMk id="3" creationId="{1249B1B0-1661-F50C-4ACA-6DE3D65E4E9B}"/>
          </ac:spMkLst>
        </pc:spChg>
      </pc:sldChg>
      <pc:sldChg chg="delSp modSp del mod">
        <pc:chgData name="Felix Wick" userId="85efb633-acf6-425d-a271-4f136bfa2fb0" providerId="ADAL" clId="{9FAA0E01-4FD1-4D23-AA85-BF4798013CA5}" dt="2023-05-30T14:18:31.451" v="880" actId="47"/>
        <pc:sldMkLst>
          <pc:docMk/>
          <pc:sldMk cId="793787505" sldId="268"/>
        </pc:sldMkLst>
        <pc:spChg chg="mod">
          <ac:chgData name="Felix Wick" userId="85efb633-acf6-425d-a271-4f136bfa2fb0" providerId="ADAL" clId="{9FAA0E01-4FD1-4D23-AA85-BF4798013CA5}" dt="2023-05-30T14:17:05.799" v="854" actId="21"/>
          <ac:spMkLst>
            <pc:docMk/>
            <pc:sldMk cId="793787505" sldId="268"/>
            <ac:spMk id="3" creationId="{A69B5262-4D71-C8D6-A37F-7FC7ED4AD505}"/>
          </ac:spMkLst>
        </pc:spChg>
        <pc:spChg chg="del">
          <ac:chgData name="Felix Wick" userId="85efb633-acf6-425d-a271-4f136bfa2fb0" providerId="ADAL" clId="{9FAA0E01-4FD1-4D23-AA85-BF4798013CA5}" dt="2023-05-30T14:15:29.487" v="815" actId="21"/>
          <ac:spMkLst>
            <pc:docMk/>
            <pc:sldMk cId="793787505" sldId="268"/>
            <ac:spMk id="9" creationId="{76425588-2632-3060-47FE-F78809F4DF9C}"/>
          </ac:spMkLst>
        </pc:spChg>
        <pc:picChg chg="del">
          <ac:chgData name="Felix Wick" userId="85efb633-acf6-425d-a271-4f136bfa2fb0" providerId="ADAL" clId="{9FAA0E01-4FD1-4D23-AA85-BF4798013CA5}" dt="2023-05-30T14:15:29.487" v="815" actId="21"/>
          <ac:picMkLst>
            <pc:docMk/>
            <pc:sldMk cId="793787505" sldId="268"/>
            <ac:picMk id="8" creationId="{3C94F5AA-FCFB-DB87-330A-3F9F297B1C6B}"/>
          </ac:picMkLst>
        </pc:picChg>
      </pc:sldChg>
      <pc:sldChg chg="modSp mod">
        <pc:chgData name="Felix Wick" userId="85efb633-acf6-425d-a271-4f136bfa2fb0" providerId="ADAL" clId="{9FAA0E01-4FD1-4D23-AA85-BF4798013CA5}" dt="2023-05-30T11:04:45.487" v="272" actId="20577"/>
        <pc:sldMkLst>
          <pc:docMk/>
          <pc:sldMk cId="3459833564" sldId="269"/>
        </pc:sldMkLst>
        <pc:spChg chg="mod">
          <ac:chgData name="Felix Wick" userId="85efb633-acf6-425d-a271-4f136bfa2fb0" providerId="ADAL" clId="{9FAA0E01-4FD1-4D23-AA85-BF4798013CA5}" dt="2023-05-30T11:04:45.487" v="272" actId="20577"/>
          <ac:spMkLst>
            <pc:docMk/>
            <pc:sldMk cId="3459833564" sldId="269"/>
            <ac:spMk id="3" creationId="{49EFD764-DD3F-460E-0B1D-A48E2BDB4A5A}"/>
          </ac:spMkLst>
        </pc:spChg>
      </pc:sldChg>
      <pc:sldChg chg="addSp delSp modSp mod">
        <pc:chgData name="Felix Wick" userId="85efb633-acf6-425d-a271-4f136bfa2fb0" providerId="ADAL" clId="{9FAA0E01-4FD1-4D23-AA85-BF4798013CA5}" dt="2023-05-30T14:40:21.102" v="1315" actId="1035"/>
        <pc:sldMkLst>
          <pc:docMk/>
          <pc:sldMk cId="539310951" sldId="270"/>
        </pc:sldMkLst>
        <pc:spChg chg="mod">
          <ac:chgData name="Felix Wick" userId="85efb633-acf6-425d-a271-4f136bfa2fb0" providerId="ADAL" clId="{9FAA0E01-4FD1-4D23-AA85-BF4798013CA5}" dt="2023-05-30T14:40:04.518" v="1284" actId="20577"/>
          <ac:spMkLst>
            <pc:docMk/>
            <pc:sldMk cId="539310951" sldId="270"/>
            <ac:spMk id="3" creationId="{44102766-B5AC-3394-6BCC-13789F7A9152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5" creationId="{1D1BA64F-F688-9EDD-F13C-E444504A1D57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8" creationId="{761AFBDF-2A84-B328-1D57-83DA959DB0E5}"/>
          </ac:spMkLst>
        </pc:spChg>
        <pc:spChg chg="add mod">
          <ac:chgData name="Felix Wick" userId="85efb633-acf6-425d-a271-4f136bfa2fb0" providerId="ADAL" clId="{9FAA0E01-4FD1-4D23-AA85-BF4798013CA5}" dt="2023-05-30T14:40:21.102" v="1315" actId="1035"/>
          <ac:spMkLst>
            <pc:docMk/>
            <pc:sldMk cId="539310951" sldId="270"/>
            <ac:spMk id="10" creationId="{AD424558-C558-0B4F-7C75-A61AB754593E}"/>
          </ac:spMkLst>
        </pc:sp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6" creationId="{F226C44F-1E95-5C84-F511-CCE429CA6A9B}"/>
          </ac:picMkLst>
        </pc:pic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7" creationId="{B5F9D874-0178-00C0-B773-D2B51D56832B}"/>
          </ac:picMkLst>
        </pc:picChg>
        <pc:cxnChg chg="add del mod">
          <ac:chgData name="Felix Wick" userId="85efb633-acf6-425d-a271-4f136bfa2fb0" providerId="ADAL" clId="{9FAA0E01-4FD1-4D23-AA85-BF4798013CA5}" dt="2023-05-30T14:29:33.141" v="1004" actId="478"/>
          <ac:cxnSpMkLst>
            <pc:docMk/>
            <pc:sldMk cId="539310951" sldId="270"/>
            <ac:cxnSpMk id="12" creationId="{03228212-BE7C-A5F8-393D-4F085BA28A95}"/>
          </ac:cxnSpMkLst>
        </pc:cxnChg>
        <pc:cxnChg chg="add mod">
          <ac:chgData name="Felix Wick" userId="85efb633-acf6-425d-a271-4f136bfa2fb0" providerId="ADAL" clId="{9FAA0E01-4FD1-4D23-AA85-BF4798013CA5}" dt="2023-05-30T14:40:21.102" v="1315" actId="1035"/>
          <ac:cxnSpMkLst>
            <pc:docMk/>
            <pc:sldMk cId="539310951" sldId="270"/>
            <ac:cxnSpMk id="14" creationId="{DEEB7B77-B145-F276-CDDE-0FDF24E87AE5}"/>
          </ac:cxnSpMkLst>
        </pc:cxnChg>
      </pc:sldChg>
      <pc:sldChg chg="addSp delSp modSp del mod">
        <pc:chgData name="Felix Wick" userId="85efb633-acf6-425d-a271-4f136bfa2fb0" providerId="ADAL" clId="{9FAA0E01-4FD1-4D23-AA85-BF4798013CA5}" dt="2023-05-30T14:40:43.183" v="1316" actId="47"/>
        <pc:sldMkLst>
          <pc:docMk/>
          <pc:sldMk cId="230680584" sldId="272"/>
        </pc:sldMkLst>
        <pc:spChg chg="del mod">
          <ac:chgData name="Felix Wick" userId="85efb633-acf6-425d-a271-4f136bfa2fb0" providerId="ADAL" clId="{9FAA0E01-4FD1-4D23-AA85-BF4798013CA5}" dt="2023-05-30T14:30:08.880" v="1006" actId="478"/>
          <ac:spMkLst>
            <pc:docMk/>
            <pc:sldMk cId="230680584" sldId="272"/>
            <ac:spMk id="3" creationId="{4376D2D4-F763-FC0B-A31E-A947F7E18594}"/>
          </ac:spMkLst>
        </pc:spChg>
        <pc:spChg chg="mod">
          <ac:chgData name="Felix Wick" userId="85efb633-acf6-425d-a271-4f136bfa2fb0" providerId="ADAL" clId="{9FAA0E01-4FD1-4D23-AA85-BF4798013CA5}" dt="2023-05-30T14:28:43.910" v="955" actId="21"/>
          <ac:spMkLst>
            <pc:docMk/>
            <pc:sldMk cId="230680584" sldId="272"/>
            <ac:spMk id="7" creationId="{72E9BA5C-17C1-CEDB-6666-92F82A58B01B}"/>
          </ac:spMkLst>
        </pc:spChg>
        <pc:spChg chg="del mod">
          <ac:chgData name="Felix Wick" userId="85efb633-acf6-425d-a271-4f136bfa2fb0" providerId="ADAL" clId="{9FAA0E01-4FD1-4D23-AA85-BF4798013CA5}" dt="2023-05-30T14:22:27.929" v="883" actId="478"/>
          <ac:spMkLst>
            <pc:docMk/>
            <pc:sldMk cId="230680584" sldId="272"/>
            <ac:spMk id="8" creationId="{79D9ED10-1B63-084B-8B7D-1F961E83266B}"/>
          </ac:spMkLst>
        </pc:spChg>
        <pc:spChg chg="del">
          <ac:chgData name="Felix Wick" userId="85efb633-acf6-425d-a271-4f136bfa2fb0" providerId="ADAL" clId="{9FAA0E01-4FD1-4D23-AA85-BF4798013CA5}" dt="2023-05-30T14:22:23.637" v="881" actId="478"/>
          <ac:spMkLst>
            <pc:docMk/>
            <pc:sldMk cId="230680584" sldId="272"/>
            <ac:spMk id="9" creationId="{4FA9B863-59A3-6FC8-C60E-AF2685AC1632}"/>
          </ac:spMkLst>
        </pc:spChg>
        <pc:spChg chg="add del mod">
          <ac:chgData name="Felix Wick" userId="85efb633-acf6-425d-a271-4f136bfa2fb0" providerId="ADAL" clId="{9FAA0E01-4FD1-4D23-AA85-BF4798013CA5}" dt="2023-05-30T14:30:12.268" v="1007" actId="478"/>
          <ac:spMkLst>
            <pc:docMk/>
            <pc:sldMk cId="230680584" sldId="272"/>
            <ac:spMk id="10" creationId="{1B6EF2BA-BB16-396F-B868-ADA2AFEBF151}"/>
          </ac:spMkLst>
        </pc:spChg>
        <pc:picChg chg="del">
          <ac:chgData name="Felix Wick" userId="85efb633-acf6-425d-a271-4f136bfa2fb0" providerId="ADAL" clId="{9FAA0E01-4FD1-4D23-AA85-BF4798013CA5}" dt="2023-05-30T14:22:23.637" v="881" actId="478"/>
          <ac:picMkLst>
            <pc:docMk/>
            <pc:sldMk cId="230680584" sldId="272"/>
            <ac:picMk id="5" creationId="{821DCCC0-1FD9-C89E-82E6-A150FD07B372}"/>
          </ac:picMkLst>
        </pc:picChg>
      </pc:sldChg>
      <pc:sldChg chg="addSp delSp modSp del mod">
        <pc:chgData name="Felix Wick" userId="85efb633-acf6-425d-a271-4f136bfa2fb0" providerId="ADAL" clId="{9FAA0E01-4FD1-4D23-AA85-BF4798013CA5}" dt="2023-05-30T14:52:55.292" v="1431" actId="47"/>
        <pc:sldMkLst>
          <pc:docMk/>
          <pc:sldMk cId="780038852" sldId="279"/>
        </pc:sldMkLst>
        <pc:spChg chg="del">
          <ac:chgData name="Felix Wick" userId="85efb633-acf6-425d-a271-4f136bfa2fb0" providerId="ADAL" clId="{9FAA0E01-4FD1-4D23-AA85-BF4798013CA5}" dt="2023-05-30T14:48:49.206" v="1340" actId="478"/>
          <ac:spMkLst>
            <pc:docMk/>
            <pc:sldMk cId="780038852" sldId="279"/>
            <ac:spMk id="3" creationId="{E06969FD-9ECD-27F8-CBF4-119C0AF1B669}"/>
          </ac:spMkLst>
        </pc:spChg>
        <pc:spChg chg="del">
          <ac:chgData name="Felix Wick" userId="85efb633-acf6-425d-a271-4f136bfa2fb0" providerId="ADAL" clId="{9FAA0E01-4FD1-4D23-AA85-BF4798013CA5}" dt="2023-05-30T14:50:05.190" v="1382" actId="478"/>
          <ac:spMkLst>
            <pc:docMk/>
            <pc:sldMk cId="780038852" sldId="279"/>
            <ac:spMk id="5" creationId="{6A7AEC1C-F972-ACAC-B48E-4BCE8AEC6C43}"/>
          </ac:spMkLst>
        </pc:spChg>
        <pc:spChg chg="del">
          <ac:chgData name="Felix Wick" userId="85efb633-acf6-425d-a271-4f136bfa2fb0" providerId="ADAL" clId="{9FAA0E01-4FD1-4D23-AA85-BF4798013CA5}" dt="2023-05-30T14:50:12.828" v="1384" actId="21"/>
          <ac:spMkLst>
            <pc:docMk/>
            <pc:sldMk cId="780038852" sldId="279"/>
            <ac:spMk id="6" creationId="{2F9EE94C-1899-88FF-1A76-FE6FF891E17C}"/>
          </ac:spMkLst>
        </pc:spChg>
        <pc:spChg chg="del">
          <ac:chgData name="Felix Wick" userId="85efb633-acf6-425d-a271-4f136bfa2fb0" providerId="ADAL" clId="{9FAA0E01-4FD1-4D23-AA85-BF4798013CA5}" dt="2023-05-30T14:48:52.333" v="1341" actId="478"/>
          <ac:spMkLst>
            <pc:docMk/>
            <pc:sldMk cId="780038852" sldId="279"/>
            <ac:spMk id="7" creationId="{0C522074-B114-4787-9CD6-0250E34DD441}"/>
          </ac:spMkLst>
        </pc:spChg>
        <pc:spChg chg="del">
          <ac:chgData name="Felix Wick" userId="85efb633-acf6-425d-a271-4f136bfa2fb0" providerId="ADAL" clId="{9FAA0E01-4FD1-4D23-AA85-BF4798013CA5}" dt="2023-05-30T14:49:23.423" v="1353" actId="21"/>
          <ac:spMkLst>
            <pc:docMk/>
            <pc:sldMk cId="780038852" sldId="279"/>
            <ac:spMk id="9" creationId="{FBDD8F19-C9A4-DE58-72A0-EE3CC510AD6B}"/>
          </ac:spMkLst>
        </pc:spChg>
        <pc:spChg chg="mod">
          <ac:chgData name="Felix Wick" userId="85efb633-acf6-425d-a271-4f136bfa2fb0" providerId="ADAL" clId="{9FAA0E01-4FD1-4D23-AA85-BF4798013CA5}" dt="2023-05-30T14:51:53.346" v="1418" actId="20577"/>
          <ac:spMkLst>
            <pc:docMk/>
            <pc:sldMk cId="780038852" sldId="279"/>
            <ac:spMk id="10" creationId="{FFDDF5F2-E5A5-748F-8AE6-344142EF4D7F}"/>
          </ac:spMkLst>
        </pc:spChg>
        <pc:spChg chg="add del mod">
          <ac:chgData name="Felix Wick" userId="85efb633-acf6-425d-a271-4f136bfa2fb0" providerId="ADAL" clId="{9FAA0E01-4FD1-4D23-AA85-BF4798013CA5}" dt="2023-05-30T14:50:09.100" v="1383" actId="478"/>
          <ac:spMkLst>
            <pc:docMk/>
            <pc:sldMk cId="780038852" sldId="279"/>
            <ac:spMk id="15" creationId="{5B4C16ED-6E58-5A25-76ED-10D86FAD89DA}"/>
          </ac:spMkLst>
        </pc:spChg>
        <pc:picChg chg="del">
          <ac:chgData name="Felix Wick" userId="85efb633-acf6-425d-a271-4f136bfa2fb0" providerId="ADAL" clId="{9FAA0E01-4FD1-4D23-AA85-BF4798013CA5}" dt="2023-05-30T14:49:23.423" v="1353" actId="21"/>
          <ac:picMkLst>
            <pc:docMk/>
            <pc:sldMk cId="780038852" sldId="279"/>
            <ac:picMk id="8" creationId="{AB2667A9-E462-BB00-0339-8DEBB2828D5C}"/>
          </ac:picMkLst>
        </pc:picChg>
        <pc:cxnChg chg="del">
          <ac:chgData name="Felix Wick" userId="85efb633-acf6-425d-a271-4f136bfa2fb0" providerId="ADAL" clId="{9FAA0E01-4FD1-4D23-AA85-BF4798013CA5}" dt="2023-05-30T14:50:15.234" v="1385" actId="478"/>
          <ac:cxnSpMkLst>
            <pc:docMk/>
            <pc:sldMk cId="780038852" sldId="279"/>
            <ac:cxnSpMk id="13" creationId="{482A01FB-558E-1D72-BE43-331559F020BD}"/>
          </ac:cxnSpMkLst>
        </pc:cxnChg>
      </pc:sldChg>
      <pc:sldChg chg="delSp del mod">
        <pc:chgData name="Felix Wick" userId="85efb633-acf6-425d-a271-4f136bfa2fb0" providerId="ADAL" clId="{9FAA0E01-4FD1-4D23-AA85-BF4798013CA5}" dt="2023-05-30T13:39:44.009" v="618" actId="47"/>
        <pc:sldMkLst>
          <pc:docMk/>
          <pc:sldMk cId="206570269" sldId="282"/>
        </pc:sldMkLst>
        <pc:spChg chg="del">
          <ac:chgData name="Felix Wick" userId="85efb633-acf6-425d-a271-4f136bfa2fb0" providerId="ADAL" clId="{9FAA0E01-4FD1-4D23-AA85-BF4798013CA5}" dt="2023-05-30T13:39:41.919" v="617" actId="21"/>
          <ac:spMkLst>
            <pc:docMk/>
            <pc:sldMk cId="206570269" sldId="282"/>
            <ac:spMk id="14" creationId="{D9239F2B-F8EB-0763-A57F-0C41F663B71C}"/>
          </ac:spMkLst>
        </pc:spChg>
        <pc:picChg chg="del">
          <ac:chgData name="Felix Wick" userId="85efb633-acf6-425d-a271-4f136bfa2fb0" providerId="ADAL" clId="{9FAA0E01-4FD1-4D23-AA85-BF4798013CA5}" dt="2023-05-30T13:39:41.919" v="617" actId="21"/>
          <ac:picMkLst>
            <pc:docMk/>
            <pc:sldMk cId="206570269" sldId="282"/>
            <ac:picMk id="6" creationId="{8B1D838B-2892-09AA-C40B-4AABBF4BCE34}"/>
          </ac:picMkLst>
        </pc:picChg>
      </pc:sldChg>
      <pc:sldChg chg="modSp mod">
        <pc:chgData name="Felix Wick" userId="85efb633-acf6-425d-a271-4f136bfa2fb0" providerId="ADAL" clId="{9FAA0E01-4FD1-4D23-AA85-BF4798013CA5}" dt="2023-05-30T14:44:10.441" v="1339" actId="20577"/>
        <pc:sldMkLst>
          <pc:docMk/>
          <pc:sldMk cId="3347432181" sldId="292"/>
        </pc:sldMkLst>
        <pc:spChg chg="mod">
          <ac:chgData name="Felix Wick" userId="85efb633-acf6-425d-a271-4f136bfa2fb0" providerId="ADAL" clId="{9FAA0E01-4FD1-4D23-AA85-BF4798013CA5}" dt="2023-05-30T14:44:10.441" v="1339" actId="20577"/>
          <ac:spMkLst>
            <pc:docMk/>
            <pc:sldMk cId="3347432181" sldId="292"/>
            <ac:spMk id="2" creationId="{276BB00F-58B8-8731-1E53-500269631033}"/>
          </ac:spMkLst>
        </pc:spChg>
      </pc:sldChg>
      <pc:sldChg chg="modSp mod">
        <pc:chgData name="Felix Wick" userId="85efb633-acf6-425d-a271-4f136bfa2fb0" providerId="ADAL" clId="{9FAA0E01-4FD1-4D23-AA85-BF4798013CA5}" dt="2023-05-30T13:34:32.732" v="463" actId="20577"/>
        <pc:sldMkLst>
          <pc:docMk/>
          <pc:sldMk cId="3367182295" sldId="300"/>
        </pc:sldMkLst>
        <pc:spChg chg="mod">
          <ac:chgData name="Felix Wick" userId="85efb633-acf6-425d-a271-4f136bfa2fb0" providerId="ADAL" clId="{9FAA0E01-4FD1-4D23-AA85-BF4798013CA5}" dt="2023-05-30T13:34:32.732" v="463" actId="20577"/>
          <ac:spMkLst>
            <pc:docMk/>
            <pc:sldMk cId="3367182295" sldId="300"/>
            <ac:spMk id="3" creationId="{3DE08431-76CF-38E3-134C-A967B6B9960D}"/>
          </ac:spMkLst>
        </pc:spChg>
      </pc:sldChg>
      <pc:sldChg chg="add del">
        <pc:chgData name="Felix Wick" userId="85efb633-acf6-425d-a271-4f136bfa2fb0" providerId="ADAL" clId="{9FAA0E01-4FD1-4D23-AA85-BF4798013CA5}" dt="2023-05-30T13:34:33.519" v="464" actId="47"/>
        <pc:sldMkLst>
          <pc:docMk/>
          <pc:sldMk cId="1271869143" sldId="305"/>
        </pc:sldMkLst>
      </pc:sldChg>
      <pc:sldChg chg="addSp modSp mod">
        <pc:chgData name="Felix Wick" userId="85efb633-acf6-425d-a271-4f136bfa2fb0" providerId="ADAL" clId="{9FAA0E01-4FD1-4D23-AA85-BF4798013CA5}" dt="2023-05-30T14:18:14.510" v="879" actId="1076"/>
        <pc:sldMkLst>
          <pc:docMk/>
          <pc:sldMk cId="1682172279" sldId="306"/>
        </pc:sldMkLst>
        <pc:spChg chg="mod">
          <ac:chgData name="Felix Wick" userId="85efb633-acf6-425d-a271-4f136bfa2fb0" providerId="ADAL" clId="{9FAA0E01-4FD1-4D23-AA85-BF4798013CA5}" dt="2023-05-30T14:14:47.532" v="794" actId="20577"/>
          <ac:spMkLst>
            <pc:docMk/>
            <pc:sldMk cId="1682172279" sldId="306"/>
            <ac:spMk id="2" creationId="{07A294EA-835A-8834-A773-8B7BFA310AAC}"/>
          </ac:spMkLst>
        </pc:spChg>
        <pc:spChg chg="mod">
          <ac:chgData name="Felix Wick" userId="85efb633-acf6-425d-a271-4f136bfa2fb0" providerId="ADAL" clId="{9FAA0E01-4FD1-4D23-AA85-BF4798013CA5}" dt="2023-05-30T14:18:14.510" v="879" actId="1076"/>
          <ac:spMkLst>
            <pc:docMk/>
            <pc:sldMk cId="1682172279" sldId="306"/>
            <ac:spMk id="3" creationId="{D4BEB4E6-348D-130A-7FC6-0D3CDA4E8A16}"/>
          </ac:spMkLst>
        </pc:spChg>
        <pc:spChg chg="add mod">
          <ac:chgData name="Felix Wick" userId="85efb633-acf6-425d-a271-4f136bfa2fb0" providerId="ADAL" clId="{9FAA0E01-4FD1-4D23-AA85-BF4798013CA5}" dt="2023-05-30T14:17:50.046" v="876" actId="1076"/>
          <ac:spMkLst>
            <pc:docMk/>
            <pc:sldMk cId="1682172279" sldId="306"/>
            <ac:spMk id="7" creationId="{4DA1A6CB-B109-3FBE-476D-B5BCBB2FB823}"/>
          </ac:spMkLst>
        </pc:spChg>
        <pc:spChg chg="mod">
          <ac:chgData name="Felix Wick" userId="85efb633-acf6-425d-a271-4f136bfa2fb0" providerId="ADAL" clId="{9FAA0E01-4FD1-4D23-AA85-BF4798013CA5}" dt="2023-05-30T14:15:20.579" v="814" actId="1036"/>
          <ac:spMkLst>
            <pc:docMk/>
            <pc:sldMk cId="1682172279" sldId="306"/>
            <ac:spMk id="9" creationId="{1FB1E331-4B13-C0DD-91C9-102D96E561CF}"/>
          </ac:spMkLst>
        </pc:spChg>
        <pc:spChg chg="add mod">
          <ac:chgData name="Felix Wick" userId="85efb633-acf6-425d-a271-4f136bfa2fb0" providerId="ADAL" clId="{9FAA0E01-4FD1-4D23-AA85-BF4798013CA5}" dt="2023-05-30T14:16:49.630" v="825" actId="1076"/>
          <ac:spMkLst>
            <pc:docMk/>
            <pc:sldMk cId="1682172279" sldId="306"/>
            <ac:spMk id="10" creationId="{4EE9C3BD-0904-BB3E-6918-40A13D01629C}"/>
          </ac:spMkLst>
        </pc:spChg>
        <pc:spChg chg="add mod">
          <ac:chgData name="Felix Wick" userId="85efb633-acf6-425d-a271-4f136bfa2fb0" providerId="ADAL" clId="{9FAA0E01-4FD1-4D23-AA85-BF4798013CA5}" dt="2023-05-30T14:17:54.309" v="877" actId="1076"/>
          <ac:spMkLst>
            <pc:docMk/>
            <pc:sldMk cId="1682172279" sldId="306"/>
            <ac:spMk id="12" creationId="{8BB49C0F-E2D9-3852-666F-9D35E16B2CBE}"/>
          </ac:spMkLst>
        </pc:spChg>
        <pc:picChg chg="add mod">
          <ac:chgData name="Felix Wick" userId="85efb633-acf6-425d-a271-4f136bfa2fb0" providerId="ADAL" clId="{9FAA0E01-4FD1-4D23-AA85-BF4798013CA5}" dt="2023-05-30T14:17:50.046" v="876" actId="1076"/>
          <ac:picMkLst>
            <pc:docMk/>
            <pc:sldMk cId="1682172279" sldId="306"/>
            <ac:picMk id="5" creationId="{B1A74A59-97F2-58BA-52B1-2F560AA6287C}"/>
          </ac:picMkLst>
        </pc:picChg>
        <pc:picChg chg="mod">
          <ac:chgData name="Felix Wick" userId="85efb633-acf6-425d-a271-4f136bfa2fb0" providerId="ADAL" clId="{9FAA0E01-4FD1-4D23-AA85-BF4798013CA5}" dt="2023-05-30T14:15:09.954" v="798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ord">
        <pc:chgData name="Felix Wick" userId="85efb633-acf6-425d-a271-4f136bfa2fb0" providerId="ADAL" clId="{9FAA0E01-4FD1-4D23-AA85-BF4798013CA5}" dt="2023-05-30T14:59:34.361" v="1712"/>
        <pc:sldMkLst>
          <pc:docMk/>
          <pc:sldMk cId="702357394" sldId="329"/>
        </pc:sldMkLst>
      </pc:sldChg>
      <pc:sldChg chg="addSp delSp modSp mod">
        <pc:chgData name="Felix Wick" userId="85efb633-acf6-425d-a271-4f136bfa2fb0" providerId="ADAL" clId="{9FAA0E01-4FD1-4D23-AA85-BF4798013CA5}" dt="2023-05-30T14:57:46.895" v="1710" actId="1076"/>
        <pc:sldMkLst>
          <pc:docMk/>
          <pc:sldMk cId="3784857479" sldId="650"/>
        </pc:sldMkLst>
        <pc:spChg chg="mod">
          <ac:chgData name="Felix Wick" userId="85efb633-acf6-425d-a271-4f136bfa2fb0" providerId="ADAL" clId="{9FAA0E01-4FD1-4D23-AA85-BF4798013CA5}" dt="2023-05-30T14:49:14.116" v="1352" actId="20577"/>
          <ac:spMkLst>
            <pc:docMk/>
            <pc:sldMk cId="3784857479" sldId="650"/>
            <ac:spMk id="2" creationId="{7AE2D649-9BFE-9E81-3DC7-C4260805E158}"/>
          </ac:spMkLst>
        </pc:spChg>
        <pc:spChg chg="mod">
          <ac:chgData name="Felix Wick" userId="85efb633-acf6-425d-a271-4f136bfa2fb0" providerId="ADAL" clId="{9FAA0E01-4FD1-4D23-AA85-BF4798013CA5}" dt="2023-05-30T14:54:16.755" v="1564" actId="1036"/>
          <ac:spMkLst>
            <pc:docMk/>
            <pc:sldMk cId="3784857479" sldId="650"/>
            <ac:spMk id="3" creationId="{9D419860-5482-B777-7035-C5BBEA091C92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4" creationId="{C9DD7B28-CE14-4C1B-B872-A7597123200F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6" creationId="{44096BDB-09D9-9EE3-E3D6-B2EEC9E7EF7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7" creationId="{909162B7-0D31-C430-BD91-F12EF578C7A3}"/>
          </ac:spMkLst>
        </pc:spChg>
        <pc:spChg chg="add mod">
          <ac:chgData name="Felix Wick" userId="85efb633-acf6-425d-a271-4f136bfa2fb0" providerId="ADAL" clId="{9FAA0E01-4FD1-4D23-AA85-BF4798013CA5}" dt="2023-05-30T14:57:21.199" v="1695" actId="1038"/>
          <ac:spMkLst>
            <pc:docMk/>
            <pc:sldMk cId="3784857479" sldId="650"/>
            <ac:spMk id="9" creationId="{72C33FE0-F9BE-77F9-4258-2DA7F8ED8C67}"/>
          </ac:spMkLst>
        </pc:spChg>
        <pc:spChg chg="add mod">
          <ac:chgData name="Felix Wick" userId="85efb633-acf6-425d-a271-4f136bfa2fb0" providerId="ADAL" clId="{9FAA0E01-4FD1-4D23-AA85-BF4798013CA5}" dt="2023-05-30T14:51:33.275" v="1415" actId="1076"/>
          <ac:spMkLst>
            <pc:docMk/>
            <pc:sldMk cId="3784857479" sldId="650"/>
            <ac:spMk id="11" creationId="{6066D528-B349-FFA5-C61D-8A44FE8A4A59}"/>
          </ac:spMkLst>
        </pc:spChg>
        <pc:spChg chg="add mod">
          <ac:chgData name="Felix Wick" userId="85efb633-acf6-425d-a271-4f136bfa2fb0" providerId="ADAL" clId="{9FAA0E01-4FD1-4D23-AA85-BF4798013CA5}" dt="2023-05-30T14:57:46.895" v="1710" actId="1076"/>
          <ac:spMkLst>
            <pc:docMk/>
            <pc:sldMk cId="3784857479" sldId="650"/>
            <ac:spMk id="12" creationId="{568FDC51-8225-482E-03C5-DBCEB1DF8224}"/>
          </ac:spMkLst>
        </pc:spChg>
        <pc:spChg chg="add mod">
          <ac:chgData name="Felix Wick" userId="85efb633-acf6-425d-a271-4f136bfa2fb0" providerId="ADAL" clId="{9FAA0E01-4FD1-4D23-AA85-BF4798013CA5}" dt="2023-05-30T14:56:52.712" v="1676" actId="1035"/>
          <ac:spMkLst>
            <pc:docMk/>
            <pc:sldMk cId="3784857479" sldId="650"/>
            <ac:spMk id="14" creationId="{64F94F2F-5CDA-12AF-FE2E-806F5E15FF7B}"/>
          </ac:spMkLst>
        </pc:spChg>
        <pc:spChg chg="mod">
          <ac:chgData name="Felix Wick" userId="85efb633-acf6-425d-a271-4f136bfa2fb0" providerId="ADAL" clId="{9FAA0E01-4FD1-4D23-AA85-BF4798013CA5}" dt="2023-05-30T14:55:33.227" v="1626" actId="1076"/>
          <ac:spMkLst>
            <pc:docMk/>
            <pc:sldMk cId="3784857479" sldId="650"/>
            <ac:spMk id="20" creationId="{0F08F9B9-9352-8411-AC1F-F8B23D4C132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21" creationId="{94A4F985-CD6D-1992-18F0-E34007E9B53F}"/>
          </ac:spMkLst>
        </pc:spChg>
        <pc:spChg chg="mod">
          <ac:chgData name="Felix Wick" userId="85efb633-acf6-425d-a271-4f136bfa2fb0" providerId="ADAL" clId="{9FAA0E01-4FD1-4D23-AA85-BF4798013CA5}" dt="2023-05-30T14:55:20.505" v="1624" actId="1076"/>
          <ac:spMkLst>
            <pc:docMk/>
            <pc:sldMk cId="3784857479" sldId="650"/>
            <ac:spMk id="22" creationId="{F6ABF9D3-16B4-AD39-064E-D7463D59B22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5" creationId="{B4DDED27-C3A5-B6FB-1BC6-55D285145CD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6" creationId="{B3EB0DBB-EBCC-4E8B-73DF-65E18C782E4F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7" creationId="{8A3A09CB-7D67-C504-33A1-F95111C122B5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8" creationId="{7C2A4C11-B4E3-E1FC-5F93-83AC13EAE908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38" creationId="{15DEB6FB-B47B-1907-239B-17C1008FD089}"/>
          </ac:spMkLst>
        </pc:spChg>
        <pc:picChg chg="add mod">
          <ac:chgData name="Felix Wick" userId="85efb633-acf6-425d-a271-4f136bfa2fb0" providerId="ADAL" clId="{9FAA0E01-4FD1-4D23-AA85-BF4798013CA5}" dt="2023-05-30T14:51:28.939" v="1414" actId="1038"/>
          <ac:picMkLst>
            <pc:docMk/>
            <pc:sldMk cId="3784857479" sldId="650"/>
            <ac:picMk id="10" creationId="{F2E81668-8F91-7B3D-DC44-B35AAA3D1E04}"/>
          </ac:picMkLst>
        </pc:picChg>
        <pc:cxnChg chg="add del">
          <ac:chgData name="Felix Wick" userId="85efb633-acf6-425d-a271-4f136bfa2fb0" providerId="ADAL" clId="{9FAA0E01-4FD1-4D23-AA85-BF4798013CA5}" dt="2023-05-30T14:56:33.334" v="1658" actId="478"/>
          <ac:cxnSpMkLst>
            <pc:docMk/>
            <pc:sldMk cId="3784857479" sldId="650"/>
            <ac:cxnSpMk id="16" creationId="{0F53E5BC-74BE-F955-DC53-F985E8FBD67F}"/>
          </ac:cxnSpMkLst>
        </pc:cxnChg>
        <pc:cxnChg chg="add mod">
          <ac:chgData name="Felix Wick" userId="85efb633-acf6-425d-a271-4f136bfa2fb0" providerId="ADAL" clId="{9FAA0E01-4FD1-4D23-AA85-BF4798013CA5}" dt="2023-05-30T14:56:52.712" v="1676" actId="1035"/>
          <ac:cxnSpMkLst>
            <pc:docMk/>
            <pc:sldMk cId="3784857479" sldId="650"/>
            <ac:cxnSpMk id="18" creationId="{B4790027-8DC7-2151-5710-2A65BEF45253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29" creationId="{D884A1FC-E6FF-F1AC-E30A-5D13D590E4ED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0" creationId="{42A2C01D-59F2-A1D2-2766-0617847FFDCE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1" creationId="{F190FA7D-3D3C-B816-5D30-04964793BE09}"/>
          </ac:cxnSpMkLst>
        </pc:cxnChg>
        <pc:cxnChg chg="mod">
          <ac:chgData name="Felix Wick" userId="85efb633-acf6-425d-a271-4f136bfa2fb0" providerId="ADAL" clId="{9FAA0E01-4FD1-4D23-AA85-BF4798013CA5}" dt="2023-05-30T14:49:47.689" v="1381" actId="1036"/>
          <ac:cxnSpMkLst>
            <pc:docMk/>
            <pc:sldMk cId="3784857479" sldId="650"/>
            <ac:cxnSpMk id="34" creationId="{4D65F6AA-6533-F46C-3C4C-611B1258D853}"/>
          </ac:cxnSpMkLst>
        </pc:cxnChg>
      </pc:sldChg>
      <pc:sldChg chg="modSp mod">
        <pc:chgData name="Felix Wick" userId="85efb633-acf6-425d-a271-4f136bfa2fb0" providerId="ADAL" clId="{9FAA0E01-4FD1-4D23-AA85-BF4798013CA5}" dt="2023-05-30T13:34:57.609" v="495" actId="20577"/>
        <pc:sldMkLst>
          <pc:docMk/>
          <pc:sldMk cId="3724883926" sldId="658"/>
        </pc:sldMkLst>
        <pc:spChg chg="mod">
          <ac:chgData name="Felix Wick" userId="85efb633-acf6-425d-a271-4f136bfa2fb0" providerId="ADAL" clId="{9FAA0E01-4FD1-4D23-AA85-BF4798013CA5}" dt="2023-05-30T13:34:57.609" v="495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Felix Wick" userId="85efb633-acf6-425d-a271-4f136bfa2fb0" providerId="ADAL" clId="{9FAA0E01-4FD1-4D23-AA85-BF4798013CA5}" dt="2023-05-30T15:00:25.577" v="1719" actId="47"/>
        <pc:sldMkLst>
          <pc:docMk/>
          <pc:sldMk cId="3784437711" sldId="666"/>
        </pc:sldMkLst>
      </pc:sldChg>
      <pc:sldChg chg="addSp modSp mod">
        <pc:chgData name="Felix Wick" userId="85efb633-acf6-425d-a271-4f136bfa2fb0" providerId="ADAL" clId="{9FAA0E01-4FD1-4D23-AA85-BF4798013CA5}" dt="2023-05-30T13:42:32.782" v="644" actId="20577"/>
        <pc:sldMkLst>
          <pc:docMk/>
          <pc:sldMk cId="1772482938" sldId="669"/>
        </pc:sldMkLst>
        <pc:spChg chg="mod">
          <ac:chgData name="Felix Wick" userId="85efb633-acf6-425d-a271-4f136bfa2fb0" providerId="ADAL" clId="{9FAA0E01-4FD1-4D23-AA85-BF4798013CA5}" dt="2023-05-30T13:42:32.782" v="644" actId="20577"/>
          <ac:spMkLst>
            <pc:docMk/>
            <pc:sldMk cId="1772482938" sldId="669"/>
            <ac:spMk id="2" creationId="{02A4E290-1BDD-E80A-58A7-60B6FF109920}"/>
          </ac:spMkLst>
        </pc:spChg>
        <pc:spChg chg="mod">
          <ac:chgData name="Felix Wick" userId="85efb633-acf6-425d-a271-4f136bfa2fb0" providerId="ADAL" clId="{9FAA0E01-4FD1-4D23-AA85-BF4798013CA5}" dt="2023-05-30T13:39:19.008" v="616" actId="20577"/>
          <ac:spMkLst>
            <pc:docMk/>
            <pc:sldMk cId="1772482938" sldId="669"/>
            <ac:spMk id="3" creationId="{D0B375B2-01BB-02EB-0203-C87CF9C08709}"/>
          </ac:spMkLst>
        </pc:spChg>
        <pc:spChg chg="add mod">
          <ac:chgData name="Felix Wick" userId="85efb633-acf6-425d-a271-4f136bfa2fb0" providerId="ADAL" clId="{9FAA0E01-4FD1-4D23-AA85-BF4798013CA5}" dt="2023-05-30T13:42:13.906" v="635" actId="1076"/>
          <ac:spMkLst>
            <pc:docMk/>
            <pc:sldMk cId="1772482938" sldId="669"/>
            <ac:spMk id="7" creationId="{EC03B0DD-53A5-3DFC-31F8-4908EE7162CA}"/>
          </ac:spMkLst>
        </pc:spChg>
        <pc:spChg chg="mod">
          <ac:chgData name="Felix Wick" userId="85efb633-acf6-425d-a271-4f136bfa2fb0" providerId="ADAL" clId="{9FAA0E01-4FD1-4D23-AA85-BF4798013CA5}" dt="2023-05-30T13:40:07.539" v="623" actId="1076"/>
          <ac:spMkLst>
            <pc:docMk/>
            <pc:sldMk cId="1772482938" sldId="669"/>
            <ac:spMk id="9" creationId="{1EA196F4-DFCC-06F8-FBE4-26E10E3A957F}"/>
          </ac:spMkLst>
        </pc:spChg>
        <pc:picChg chg="add mod">
          <ac:chgData name="Felix Wick" userId="85efb633-acf6-425d-a271-4f136bfa2fb0" providerId="ADAL" clId="{9FAA0E01-4FD1-4D23-AA85-BF4798013CA5}" dt="2023-05-30T13:42:06.621" v="634" actId="1076"/>
          <ac:picMkLst>
            <pc:docMk/>
            <pc:sldMk cId="1772482938" sldId="669"/>
            <ac:picMk id="5" creationId="{C81DCA53-8EBC-7026-A1DE-C7F9E524B1A1}"/>
          </ac:picMkLst>
        </pc:picChg>
        <pc:picChg chg="mod">
          <ac:chgData name="Felix Wick" userId="85efb633-acf6-425d-a271-4f136bfa2fb0" providerId="ADAL" clId="{9FAA0E01-4FD1-4D23-AA85-BF4798013CA5}" dt="2023-05-30T13:41:59.215" v="633" actId="14100"/>
          <ac:picMkLst>
            <pc:docMk/>
            <pc:sldMk cId="1772482938" sldId="669"/>
            <ac:picMk id="6" creationId="{A927E389-316B-1443-4FE0-C41929F57FC4}"/>
          </ac:picMkLst>
        </pc:picChg>
        <pc:picChg chg="mod">
          <ac:chgData name="Felix Wick" userId="85efb633-acf6-425d-a271-4f136bfa2fb0" providerId="ADAL" clId="{9FAA0E01-4FD1-4D23-AA85-BF4798013CA5}" dt="2023-05-30T13:39:53.884" v="620" actId="1076"/>
          <ac:picMkLst>
            <pc:docMk/>
            <pc:sldMk cId="1772482938" sldId="669"/>
            <ac:picMk id="8" creationId="{E4332A17-79AE-5CC7-B0AE-17544334B546}"/>
          </ac:picMkLst>
        </pc:picChg>
      </pc:sldChg>
      <pc:sldChg chg="modSp mod">
        <pc:chgData name="Felix Wick" userId="85efb633-acf6-425d-a271-4f136bfa2fb0" providerId="ADAL" clId="{9FAA0E01-4FD1-4D23-AA85-BF4798013CA5}" dt="2023-05-30T15:00:34.240" v="1763" actId="20577"/>
        <pc:sldMkLst>
          <pc:docMk/>
          <pc:sldMk cId="3022990104" sldId="682"/>
        </pc:sldMkLst>
        <pc:spChg chg="mod">
          <ac:chgData name="Felix Wick" userId="85efb633-acf6-425d-a271-4f136bfa2fb0" providerId="ADAL" clId="{9FAA0E01-4FD1-4D23-AA85-BF4798013CA5}" dt="2023-05-30T15:00:34.240" v="1763" actId="20577"/>
          <ac:spMkLst>
            <pc:docMk/>
            <pc:sldMk cId="3022990104" sldId="682"/>
            <ac:spMk id="2" creationId="{5E83FAC3-F75B-B6B8-0209-1D6044F52C47}"/>
          </ac:spMkLst>
        </pc:spChg>
      </pc:sldChg>
      <pc:sldChg chg="addSp delSp modSp new mod">
        <pc:chgData name="Felix Wick" userId="85efb633-acf6-425d-a271-4f136bfa2fb0" providerId="ADAL" clId="{9FAA0E01-4FD1-4D23-AA85-BF4798013CA5}" dt="2023-06-12T14:04:27.350" v="2240" actId="20577"/>
        <pc:sldMkLst>
          <pc:docMk/>
          <pc:sldMk cId="3506377930" sldId="690"/>
        </pc:sldMkLst>
        <pc:spChg chg="mod">
          <ac:chgData name="Felix Wick" userId="85efb633-acf6-425d-a271-4f136bfa2fb0" providerId="ADAL" clId="{9FAA0E01-4FD1-4D23-AA85-BF4798013CA5}" dt="2023-06-12T12:52:26.051" v="1774" actId="20577"/>
          <ac:spMkLst>
            <pc:docMk/>
            <pc:sldMk cId="3506377930" sldId="690"/>
            <ac:spMk id="2" creationId="{368EEE6D-92CB-12BA-D3EA-7C659ED14A26}"/>
          </ac:spMkLst>
        </pc:spChg>
        <pc:spChg chg="del">
          <ac:chgData name="Felix Wick" userId="85efb633-acf6-425d-a271-4f136bfa2fb0" providerId="ADAL" clId="{9FAA0E01-4FD1-4D23-AA85-BF4798013CA5}" dt="2023-06-12T13:42:50.267" v="1775" actId="478"/>
          <ac:spMkLst>
            <pc:docMk/>
            <pc:sldMk cId="3506377930" sldId="690"/>
            <ac:spMk id="3" creationId="{7423963D-227A-2A30-34CA-CBA830FC77E6}"/>
          </ac:spMkLst>
        </pc:spChg>
        <pc:spChg chg="add del mod">
          <ac:chgData name="Felix Wick" userId="85efb633-acf6-425d-a271-4f136bfa2fb0" providerId="ADAL" clId="{9FAA0E01-4FD1-4D23-AA85-BF4798013CA5}" dt="2023-06-12T13:55:46.868" v="1912" actId="478"/>
          <ac:spMkLst>
            <pc:docMk/>
            <pc:sldMk cId="3506377930" sldId="690"/>
            <ac:spMk id="5" creationId="{F2BEC64C-517A-756C-A0CD-0D1837B07A62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7" creationId="{4B0B3227-47B3-A646-E134-0796AD20CE43}"/>
          </ac:spMkLst>
        </pc:spChg>
        <pc:spChg chg="add del mod">
          <ac:chgData name="Felix Wick" userId="85efb633-acf6-425d-a271-4f136bfa2fb0" providerId="ADAL" clId="{9FAA0E01-4FD1-4D23-AA85-BF4798013CA5}" dt="2023-06-12T13:54:00.471" v="1888" actId="478"/>
          <ac:spMkLst>
            <pc:docMk/>
            <pc:sldMk cId="3506377930" sldId="690"/>
            <ac:spMk id="8" creationId="{0D539B83-F0A8-2DF8-24F0-A7655A502C8B}"/>
          </ac:spMkLst>
        </pc:spChg>
        <pc:spChg chg="add mod">
          <ac:chgData name="Felix Wick" userId="85efb633-acf6-425d-a271-4f136bfa2fb0" providerId="ADAL" clId="{9FAA0E01-4FD1-4D23-AA85-BF4798013CA5}" dt="2023-06-12T14:04:27.350" v="2240" actId="20577"/>
          <ac:spMkLst>
            <pc:docMk/>
            <pc:sldMk cId="3506377930" sldId="690"/>
            <ac:spMk id="11" creationId="{E6AD83E1-1DF7-C0FB-B65D-F8E30E3217F4}"/>
          </ac:spMkLst>
        </pc:spChg>
        <pc:spChg chg="add mod">
          <ac:chgData name="Felix Wick" userId="85efb633-acf6-425d-a271-4f136bfa2fb0" providerId="ADAL" clId="{9FAA0E01-4FD1-4D23-AA85-BF4798013CA5}" dt="2023-06-12T13:56:15.140" v="1953" actId="14100"/>
          <ac:spMkLst>
            <pc:docMk/>
            <pc:sldMk cId="3506377930" sldId="690"/>
            <ac:spMk id="13" creationId="{85B2E8A8-DF6A-5A7C-0CB8-D2F76BF6A758}"/>
          </ac:spMkLst>
        </pc:spChg>
        <pc:spChg chg="add mod">
          <ac:chgData name="Felix Wick" userId="85efb633-acf6-425d-a271-4f136bfa2fb0" providerId="ADAL" clId="{9FAA0E01-4FD1-4D23-AA85-BF4798013CA5}" dt="2023-06-12T14:01:38.803" v="2198"/>
          <ac:spMkLst>
            <pc:docMk/>
            <pc:sldMk cId="3506377930" sldId="690"/>
            <ac:spMk id="15" creationId="{E69295C5-D3AE-C8C9-ADCA-5DB96CA6B4AD}"/>
          </ac:spMkLst>
        </pc:spChg>
        <pc:spChg chg="add mod">
          <ac:chgData name="Felix Wick" userId="85efb633-acf6-425d-a271-4f136bfa2fb0" providerId="ADAL" clId="{9FAA0E01-4FD1-4D23-AA85-BF4798013CA5}" dt="2023-06-12T13:51:45.594" v="1867" actId="1076"/>
          <ac:spMkLst>
            <pc:docMk/>
            <pc:sldMk cId="3506377930" sldId="690"/>
            <ac:spMk id="17" creationId="{2DC15F03-381A-55A3-79F3-1867028CF117}"/>
          </ac:spMkLst>
        </pc:spChg>
        <pc:spChg chg="add del">
          <ac:chgData name="Felix Wick" userId="85efb633-acf6-425d-a271-4f136bfa2fb0" providerId="ADAL" clId="{9FAA0E01-4FD1-4D23-AA85-BF4798013CA5}" dt="2023-06-12T13:54:14.479" v="1892" actId="22"/>
          <ac:spMkLst>
            <pc:docMk/>
            <pc:sldMk cId="3506377930" sldId="690"/>
            <ac:spMk id="19" creationId="{F4DA1881-74FC-23D8-803F-B231130F96E0}"/>
          </ac:spMkLst>
        </pc:spChg>
        <pc:spChg chg="add del mod">
          <ac:chgData name="Felix Wick" userId="85efb633-acf6-425d-a271-4f136bfa2fb0" providerId="ADAL" clId="{9FAA0E01-4FD1-4D23-AA85-BF4798013CA5}" dt="2023-06-12T13:54:14.060" v="1891" actId="767"/>
          <ac:spMkLst>
            <pc:docMk/>
            <pc:sldMk cId="3506377930" sldId="690"/>
            <ac:spMk id="20" creationId="{CF88F0D0-2A65-5B6B-17C5-8293ADECEF96}"/>
          </ac:spMkLst>
        </pc:spChg>
        <pc:spChg chg="add mod">
          <ac:chgData name="Felix Wick" userId="85efb633-acf6-425d-a271-4f136bfa2fb0" providerId="ADAL" clId="{9FAA0E01-4FD1-4D23-AA85-BF4798013CA5}" dt="2023-06-12T14:00:38.316" v="2177" actId="1076"/>
          <ac:spMkLst>
            <pc:docMk/>
            <pc:sldMk cId="3506377930" sldId="690"/>
            <ac:spMk id="21" creationId="{8EB9B55E-2C55-7F47-EE8F-1C4FEC6B5C5A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22" creationId="{D0F95ED4-D4A6-9225-B7C0-91B18E71108A}"/>
          </ac:spMkLst>
        </pc:spChg>
        <pc:spChg chg="add mod">
          <ac:chgData name="Felix Wick" userId="85efb633-acf6-425d-a271-4f136bfa2fb0" providerId="ADAL" clId="{9FAA0E01-4FD1-4D23-AA85-BF4798013CA5}" dt="2023-06-12T13:59:55.230" v="2133" actId="1076"/>
          <ac:spMkLst>
            <pc:docMk/>
            <pc:sldMk cId="3506377930" sldId="690"/>
            <ac:spMk id="23" creationId="{39E90729-7382-09F6-7443-B894B47D039E}"/>
          </ac:spMkLst>
        </pc:spChg>
        <pc:picChg chg="add mod">
          <ac:chgData name="Felix Wick" userId="85efb633-acf6-425d-a271-4f136bfa2fb0" providerId="ADAL" clId="{9FAA0E01-4FD1-4D23-AA85-BF4798013CA5}" dt="2023-06-12T14:00:55.234" v="2195" actId="1037"/>
          <ac:picMkLst>
            <pc:docMk/>
            <pc:sldMk cId="3506377930" sldId="690"/>
            <ac:picMk id="6" creationId="{11F3935A-B538-720F-667E-90106FDAB4EF}"/>
          </ac:picMkLst>
        </pc:picChg>
        <pc:picChg chg="add mod">
          <ac:chgData name="Felix Wick" userId="85efb633-acf6-425d-a271-4f136bfa2fb0" providerId="ADAL" clId="{9FAA0E01-4FD1-4D23-AA85-BF4798013CA5}" dt="2023-06-12T14:00:47.314" v="2178" actId="1076"/>
          <ac:picMkLst>
            <pc:docMk/>
            <pc:sldMk cId="3506377930" sldId="690"/>
            <ac:picMk id="9" creationId="{74CC74A9-B89C-8039-EA17-5410B8BDED0F}"/>
          </ac:picMkLst>
        </pc:picChg>
        <pc:picChg chg="add mod">
          <ac:chgData name="Felix Wick" userId="85efb633-acf6-425d-a271-4f136bfa2fb0" providerId="ADAL" clId="{9FAA0E01-4FD1-4D23-AA85-BF4798013CA5}" dt="2023-06-12T13:56:22.761" v="1954" actId="1076"/>
          <ac:picMkLst>
            <pc:docMk/>
            <pc:sldMk cId="3506377930" sldId="690"/>
            <ac:picMk id="12" creationId="{D7081E95-232E-9A92-0D8B-BBB042162163}"/>
          </ac:picMkLst>
        </pc:picChg>
        <pc:picChg chg="add mod">
          <ac:chgData name="Felix Wick" userId="85efb633-acf6-425d-a271-4f136bfa2fb0" providerId="ADAL" clId="{9FAA0E01-4FD1-4D23-AA85-BF4798013CA5}" dt="2023-06-12T13:57:27.622" v="1978" actId="1076"/>
          <ac:picMkLst>
            <pc:docMk/>
            <pc:sldMk cId="3506377930" sldId="690"/>
            <ac:picMk id="14" creationId="{22A399EB-B41E-5F1A-0011-6D0FAECC1A54}"/>
          </ac:picMkLst>
        </pc:picChg>
        <pc:picChg chg="add mod">
          <ac:chgData name="Felix Wick" userId="85efb633-acf6-425d-a271-4f136bfa2fb0" providerId="ADAL" clId="{9FAA0E01-4FD1-4D23-AA85-BF4798013CA5}" dt="2023-06-12T13:51:55.340" v="1868" actId="1076"/>
          <ac:picMkLst>
            <pc:docMk/>
            <pc:sldMk cId="3506377930" sldId="690"/>
            <ac:picMk id="16" creationId="{1B5691C3-FB00-8DEC-96B6-8D1B389FC20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06/12/2023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12.06.2023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12.06.2023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12.06.2023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12.06.2023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12.06.2023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12.06.2023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12.06.2023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12.06.2023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12.06.2023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12.06.2023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12.06.2023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12.06.2023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7" Type="http://schemas.openxmlformats.org/officeDocument/2006/relationships/image" Target="../media/image17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28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303.12712" TargetMode="External"/><Relationship Id="rId5" Type="http://schemas.openxmlformats.org/officeDocument/2006/relationships/hyperlink" Target="https://cdn.openai.com/research-covers/language-unsupervised/language_understanding_paper.pdf" TargetMode="External"/><Relationship Id="rId4" Type="http://schemas.openxmlformats.org/officeDocument/2006/relationships/hyperlink" Target="https://arxiv.org/abs/1810.04805v2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://jalammar.github.io/illustrated-word2vec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58.png"/><Relationship Id="rId4" Type="http://schemas.openxmlformats.org/officeDocument/2006/relationships/hyperlink" Target="https://arxiv.org/abs/1706.03762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59.png"/><Relationship Id="rId4" Type="http://schemas.openxmlformats.org/officeDocument/2006/relationships/hyperlink" Target="https://arxiv.org/abs/1706.03762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2533" TargetMode="External"/><Relationship Id="rId2" Type="http://schemas.openxmlformats.org/officeDocument/2006/relationships/hyperlink" Target="https://arxiv.org/abs/2302.1404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3.00020" TargetMode="External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machine-learning/gan/generative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1.02111" TargetMode="External"/><Relationship Id="rId2" Type="http://schemas.openxmlformats.org/officeDocument/2006/relationships/hyperlink" Target="https://arxiv.org/abs/2209.14792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5.05233" TargetMode="External"/><Relationship Id="rId5" Type="http://schemas.openxmlformats.org/officeDocument/2006/relationships/image" Target="../media/image66.png"/><Relationship Id="rId4" Type="http://schemas.openxmlformats.org/officeDocument/2006/relationships/hyperlink" Target="https://arxiv.org/abs/1411.1784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arxiv.org/abs/2204.0612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ai.com/blog/dall-e/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6.03762.pdf" TargetMode="External"/><Relationship Id="rId13" Type="http://schemas.openxmlformats.org/officeDocument/2006/relationships/hyperlink" Target="https://www.deeplearningbook.org/" TargetMode="External"/><Relationship Id="rId3" Type="http://schemas.openxmlformats.org/officeDocument/2006/relationships/hyperlink" Target="https://hastie.su.domains/Papers/ESLII.pdf" TargetMode="External"/><Relationship Id="rId7" Type="http://schemas.openxmlformats.org/officeDocument/2006/relationships/hyperlink" Target="https://papers.nips.cc/paper/2012/file/c399862d3b9d6b76c8436e924a68c45b-Paper.pdf" TargetMode="External"/><Relationship Id="rId12" Type="http://schemas.openxmlformats.org/officeDocument/2006/relationships/image" Target="../media/image7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yann.lecun.com/exdb/publis/pdf/lecun-89e.pdf" TargetMode="External"/><Relationship Id="rId11" Type="http://schemas.openxmlformats.org/officeDocument/2006/relationships/hyperlink" Target="http://www.incompleteideas.net/book/the-book.html" TargetMode="External"/><Relationship Id="rId5" Type="http://schemas.openxmlformats.org/officeDocument/2006/relationships/hyperlink" Target="https://www.nature.com/articles/323533a0" TargetMode="External"/><Relationship Id="rId10" Type="http://schemas.openxmlformats.org/officeDocument/2006/relationships/image" Target="../media/image71.png"/><Relationship Id="rId4" Type="http://schemas.openxmlformats.org/officeDocument/2006/relationships/image" Target="../media/image69.png"/><Relationship Id="rId9" Type="http://schemas.openxmlformats.org/officeDocument/2006/relationships/image" Target="../media/image7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ritings.stephenwolfram.com/2023/01/wolframalpha-as-the-way-to-bring-computational-knowledge-superpowers-to-chatgpt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docs.langchain.com/docs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F6893-92E6-61CA-3EFA-47C7E9CC9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2216" y="1122363"/>
            <a:ext cx="9267568" cy="2387600"/>
          </a:xfrm>
        </p:spPr>
        <p:txBody>
          <a:bodyPr/>
          <a:lstStyle/>
          <a:p>
            <a:r>
              <a:rPr lang="en-DE" dirty="0"/>
              <a:t>Machine Learning</a:t>
            </a:r>
            <a:r>
              <a:rPr lang="en-GB" dirty="0"/>
              <a:t> </a:t>
            </a:r>
            <a:r>
              <a:rPr lang="en-GB" sz="6000" dirty="0"/>
              <a:t>–</a:t>
            </a:r>
            <a:r>
              <a:rPr lang="en-GB" dirty="0"/>
              <a:t> Overview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F709DE-EFCC-6EE1-52A9-4F99789121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June 2023</a:t>
            </a:r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10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603414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b="1" dirty="0"/>
              <a:t>l</a:t>
            </a:r>
            <a:r>
              <a:rPr lang="en-DE" sz="2600" b="1" dirty="0"/>
              <a:t>earning by trial-and-error</a:t>
            </a:r>
            <a:r>
              <a:rPr lang="en-DE" sz="2600" dirty="0"/>
              <a:t> (</a:t>
            </a:r>
            <a:r>
              <a:rPr lang="en-GB" sz="2600" dirty="0"/>
              <a:t>e</a:t>
            </a:r>
            <a:r>
              <a:rPr lang="en-DE" sz="2600" dirty="0"/>
              <a:t>xploration and exploitation)</a:t>
            </a:r>
            <a:endParaRPr lang="en-DE" sz="2600" b="1" dirty="0"/>
          </a:p>
          <a:p>
            <a:r>
              <a:rPr lang="en-GB" sz="2600" dirty="0"/>
              <a:t>g</a:t>
            </a:r>
            <a:r>
              <a:rPr lang="en-DE" sz="2600" dirty="0"/>
              <a:t>oal-based approach </a:t>
            </a:r>
            <a:r>
              <a:rPr lang="en-DE" sz="2600" dirty="0">
                <a:sym typeface="Wingdings" pitchFamily="2" charset="2"/>
              </a:rPr>
              <a:t> more generic than supervised learning (but sparse reward signals)</a:t>
            </a:r>
            <a:endParaRPr lang="en-DE" sz="2600" dirty="0"/>
          </a:p>
          <a:p>
            <a:r>
              <a:rPr lang="en-GB" sz="2600" dirty="0"/>
              <a:t>r</a:t>
            </a:r>
            <a:r>
              <a:rPr lang="en-DE" sz="2600" dirty="0"/>
              <a:t>eceiving feedback from the environment, </a:t>
            </a:r>
            <a:r>
              <a:rPr lang="en-GB" sz="2600" dirty="0"/>
              <a:t>n</a:t>
            </a:r>
            <a:r>
              <a:rPr lang="en-DE" sz="2600" dirty="0"/>
              <a:t>o supervision</a:t>
            </a:r>
          </a:p>
          <a:p>
            <a:r>
              <a:rPr lang="en-GB" sz="2600" dirty="0"/>
              <a:t>formalization of sequential decision making (delayed rewards)</a:t>
            </a:r>
            <a:endParaRPr lang="en-DE" sz="2600" dirty="0"/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orresponds to search for best action policy to reach a given goal (e.g., win a game)</a:t>
            </a:r>
          </a:p>
          <a:p>
            <a:pPr marL="0" indent="0">
              <a:buNone/>
            </a:pPr>
            <a:r>
              <a:rPr lang="en-DE" sz="2600" dirty="0"/>
              <a:t>using learning from examples (data) to guide the search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RL usually more difficult (e.g., non-differentiable as a whole) than</a:t>
            </a:r>
            <a:r>
              <a:rPr lang="en-DE" sz="2600" dirty="0"/>
              <a:t> supervised learning (which can be seen as “generalized optimization”, often of proxy metric)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308048-0A35-6499-18AE-2B352ACC910A}"/>
              </a:ext>
            </a:extLst>
          </p:cNvPr>
          <p:cNvGrpSpPr/>
          <p:nvPr/>
        </p:nvGrpSpPr>
        <p:grpSpPr>
          <a:xfrm>
            <a:off x="9441613" y="1933200"/>
            <a:ext cx="2750387" cy="2991600"/>
            <a:chOff x="4623579" y="1771810"/>
            <a:chExt cx="2750387" cy="2986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327909-8A58-2642-8D51-042D9D5A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3D5E55-BFD3-25E3-4F95-4FA70BD1D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49FD4B-3863-977D-51CD-9910809EF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0878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Reduction of Search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12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356456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Concepts of Value-Based RL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13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322020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5587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observation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target information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elf-supervised:</a:t>
            </a:r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</a:p>
          <a:p>
            <a:r>
              <a:rPr lang="en-GB" sz="2200" dirty="0"/>
              <a:t>l</a:t>
            </a:r>
            <a:r>
              <a:rPr lang="en-DE" sz="2200" dirty="0"/>
              <a:t>earning of semantic feature representations</a:t>
            </a:r>
          </a:p>
          <a:p>
            <a:r>
              <a:rPr lang="en-GB" sz="2200" dirty="0"/>
              <a:t>e.g., w</a:t>
            </a:r>
            <a:r>
              <a:rPr lang="en-DE" sz="2200" dirty="0"/>
              <a:t>ord2vec, BERT, GPT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14</a:t>
            </a:fld>
            <a:endParaRPr lang="en-DE"/>
          </a:p>
        </p:txBody>
      </p:sp>
      <p:pic>
        <p:nvPicPr>
          <p:cNvPr id="6" name="Picture 5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9FA0878A-3A83-2D78-64B8-B430CC44C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87" y="721369"/>
            <a:ext cx="5060293" cy="2760160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F3DA3B6-D5CC-38C9-A7F4-9D63641FF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53" y="3616466"/>
            <a:ext cx="5044927" cy="2760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598E77-8BA3-A5D3-C0E1-3BA01684F0D6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4083134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15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382097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5" y="4915587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296572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861398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flipH="1">
            <a:off x="5765600" y="2296574"/>
            <a:ext cx="437918" cy="2285138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124205" y="45910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4357269" y="4703981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</a:t>
            </a:r>
            <a:r>
              <a:rPr lang="en-GB" dirty="0"/>
              <a:t> and Generalization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3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300" dirty="0"/>
                  <a:t> and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300" dirty="0"/>
                  <a:t>)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) pairs</a:t>
                </a:r>
              </a:p>
              <a:p>
                <a:pPr marL="0" indent="0">
                  <a:buNone/>
                </a:pPr>
                <a:r>
                  <a:rPr lang="en-GB" sz="2300" dirty="0"/>
                  <a:t>(</a:t>
                </a:r>
                <a:r>
                  <a:rPr lang="en-GB" sz="2300" dirty="0" err="1"/>
                  <a:t>i.i.d.</a:t>
                </a:r>
                <a:r>
                  <a:rPr lang="en-GB" sz="2300" dirty="0"/>
                  <a:t> assumption: random samples from underlying data-generating process)</a:t>
                </a:r>
                <a:endParaRPr lang="de-DE" sz="2300" dirty="0"/>
              </a:p>
              <a:p>
                <a:pPr marL="0" indent="0">
                  <a:buNone/>
                </a:pPr>
                <a:r>
                  <a:rPr lang="en-GB" dirty="0"/>
                  <a:t>then apply</a:t>
                </a:r>
                <a:r>
                  <a:rPr lang="en-DE" dirty="0"/>
                  <a:t> </a:t>
                </a:r>
                <a:r>
                  <a:rPr lang="en-GB" dirty="0"/>
                  <a:t>learned statistical dependencies to test data set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/>
                  <a:t>classification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categorical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(e.g., image of cat or not), predict probabilities</a:t>
                </a:r>
                <a:endParaRPr lang="de-DE" b="1" dirty="0"/>
              </a:p>
              <a:p>
                <a:pPr marL="0" indent="0">
                  <a:buNone/>
                </a:pPr>
                <a:r>
                  <a:rPr lang="de-DE" b="1" dirty="0"/>
                  <a:t>regression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real-valued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8404166" y="950130"/>
            <a:ext cx="3679769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200" dirty="0"/>
              <a:t>ML domain:</a:t>
            </a:r>
          </a:p>
          <a:p>
            <a:r>
              <a:rPr lang="en-DE" sz="22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166" y="155751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279" y="155751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828634" y="29287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24558-C558-0B4F-7C75-A61AB754593E}"/>
              </a:ext>
            </a:extLst>
          </p:cNvPr>
          <p:cNvSpPr txBox="1"/>
          <p:nvPr/>
        </p:nvSpPr>
        <p:spPr>
          <a:xfrm>
            <a:off x="6056866" y="2357481"/>
            <a:ext cx="2809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usually m</a:t>
            </a:r>
            <a:r>
              <a:rPr lang="en-DE" sz="2000" dirty="0"/>
              <a:t>any dimensions </a:t>
            </a:r>
            <a:endParaRPr lang="en-GB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EB7B77-B145-F276-CDDE-0FDF24E87AE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535824" y="2463114"/>
            <a:ext cx="521042" cy="9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592841"/>
            <a:ext cx="10515600" cy="2809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generalization gap: difference between test and training error</a:t>
            </a:r>
          </a:p>
          <a:p>
            <a:pPr marL="0" indent="0">
              <a:buNone/>
            </a:pPr>
            <a:endParaRPr lang="en-GB" sz="2600" b="1" dirty="0"/>
          </a:p>
          <a:p>
            <a:r>
              <a:rPr lang="en-GB" sz="2600" b="1" dirty="0"/>
              <a:t>interpolation</a:t>
            </a:r>
            <a:r>
              <a:rPr lang="en-GB" sz="2600" dirty="0"/>
              <a:t>: to unencountered samples from training environment</a:t>
            </a:r>
          </a:p>
          <a:p>
            <a:r>
              <a:rPr lang="en-GB" sz="2600" b="1" dirty="0"/>
              <a:t>extrapolation</a:t>
            </a:r>
            <a:r>
              <a:rPr lang="en-GB" sz="2600" dirty="0"/>
              <a:t>: to testing conditions differing from training environment</a:t>
            </a:r>
          </a:p>
          <a:p>
            <a:pPr marL="0" indent="0">
              <a:buNone/>
            </a:pPr>
            <a:r>
              <a:rPr lang="en-GB" sz="2600" dirty="0"/>
              <a:t>curse of dimensionality: </a:t>
            </a:r>
            <a:r>
              <a:rPr lang="en-GB" sz="2600" i="1" dirty="0"/>
              <a:t>“learning in high dimensions always amounts to extrapolation”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need for appropriate inductive bias</a:t>
            </a:r>
            <a:endParaRPr lang="en-GB" sz="26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18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dirty="0"/>
              <a:t>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783926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2C-84F7-4448-98A1-9987F5C0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Inductive Bias (aka Learning Bias)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0AF2-8805-7C4A-9C17-A0D5ABDFD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set of assumptions that a learning algorithm uses to predict outputs of inputs that it has not encountered during training</a:t>
            </a:r>
          </a:p>
          <a:p>
            <a:pPr marL="0" indent="0">
              <a:buNone/>
            </a:pPr>
            <a:r>
              <a:rPr lang="en-GB" dirty="0"/>
              <a:t>(e.g., maximum margin in SVM, translation invariance in CNN)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crucial piece of generalization</a:t>
            </a:r>
          </a:p>
          <a:p>
            <a:endParaRPr lang="en-GB" dirty="0"/>
          </a:p>
          <a:p>
            <a:r>
              <a:rPr lang="en-GB" dirty="0"/>
              <a:t>data in disguise (replacement for missing information on specific situations in limited training data sets)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4D748-43B7-8C4D-A296-6B7DCB48E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972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DE" dirty="0"/>
              <a:t>knowledge representation, automated reasoning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61D255-55B6-6F3D-3186-CEA62D3420E8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095143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think of fitting ML algorithms as repeatable processes with different  (</a:t>
            </a:r>
            <a:r>
              <a:rPr lang="en-GB" sz="2200" dirty="0" err="1"/>
              <a:t>i.i.d.</a:t>
            </a:r>
            <a:r>
              <a:rPr lang="en-GB" sz="2200" dirty="0"/>
              <a:t>)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000" dirty="0"/>
              <a:t>irreducible error (aka Bayes error):</a:t>
            </a:r>
          </a:p>
          <a:p>
            <a:pPr marL="0" indent="0">
              <a:buNone/>
            </a:pPr>
            <a:r>
              <a:rPr lang="en-GB" sz="2000" dirty="0"/>
              <a:t>inherent randomness (target generated from random variable following probability distribution)</a:t>
            </a:r>
          </a:p>
          <a:p>
            <a:pPr>
              <a:buFont typeface="Wingdings" pitchFamily="2" charset="2"/>
              <a:buChar char="à"/>
            </a:pPr>
            <a:r>
              <a:rPr lang="en-GB" sz="2000" dirty="0">
                <a:sym typeface="Wingdings" pitchFamily="2" charset="2"/>
              </a:rPr>
              <a:t>limiting accuracy of ideal model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different potential reasons for inherent randomness (noise): complexity, missing information,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616943"/>
            <a:ext cx="318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bias</a:t>
            </a:r>
            <a:r>
              <a:rPr lang="en-GB" dirty="0"/>
              <a:t>:</a:t>
            </a:r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616943"/>
            <a:ext cx="358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variance</a:t>
            </a:r>
            <a:r>
              <a:rPr lang="en-GB" dirty="0"/>
              <a:t>:</a:t>
            </a:r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276512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276511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1438"/>
            <a:ext cx="6738258" cy="2381468"/>
          </a:xfrm>
        </p:spPr>
        <p:txBody>
          <a:bodyPr>
            <a:normAutofit/>
          </a:bodyPr>
          <a:lstStyle/>
          <a:p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21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fundamental concept in classical statistical learning theory</a:t>
            </a:r>
          </a:p>
          <a:p>
            <a:r>
              <a:rPr lang="en-GB" sz="2400" dirty="0"/>
              <a:t>models of higher complexity have lower bias but higher variance 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E8FF6-6EA3-1615-9124-66EB0EFD0B08}"/>
              </a:ext>
            </a:extLst>
          </p:cNvPr>
          <p:cNvSpPr txBox="1"/>
          <p:nvPr/>
        </p:nvSpPr>
        <p:spPr>
          <a:xfrm>
            <a:off x="7914762" y="6231008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CDF0-F76F-177C-9888-0EFEC59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Non-Linear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BA1-3F00-CCF8-6C9A-BA84E0B1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2546537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90FBD-EF0B-3053-9F0D-D707482BF4A0}"/>
              </a:ext>
            </a:extLst>
          </p:cNvPr>
          <p:cNvSpPr txBox="1"/>
          <p:nvPr/>
        </p:nvSpPr>
        <p:spPr>
          <a:xfrm>
            <a:off x="8975954" y="611364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709EC-08A8-3CE4-91BB-C5F2BCC24510}"/>
              </a:ext>
            </a:extLst>
          </p:cNvPr>
          <p:cNvSpPr txBox="1"/>
          <p:nvPr/>
        </p:nvSpPr>
        <p:spPr>
          <a:xfrm>
            <a:off x="838200" y="1933946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44384A-A047-7293-91BA-770F61C46CF9}"/>
              </a:ext>
            </a:extLst>
          </p:cNvPr>
          <p:cNvCxnSpPr>
            <a:stCxn id="8" idx="2"/>
          </p:cNvCxnSpPr>
          <p:nvPr/>
        </p:nvCxnSpPr>
        <p:spPr>
          <a:xfrm flipH="1">
            <a:off x="2079057" y="2334056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5E8D-DDB4-EA56-663D-CC9DCD60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0222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384D-00ED-A6F5-164E-D664EDB7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k</a:t>
            </a:r>
            <a:r>
              <a:rPr lang="en-DE" dirty="0"/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</p:spPr>
            <p:txBody>
              <a:bodyPr>
                <a:normAutofit/>
              </a:bodyPr>
              <a:lstStyle/>
              <a:p>
                <a:r>
                  <a:rPr lang="en-DE" sz="2600" dirty="0"/>
                  <a:t>local method, instance-based learning</a:t>
                </a:r>
              </a:p>
              <a:p>
                <a:r>
                  <a:rPr lang="en-DE" sz="2600" dirty="0"/>
                  <a:t>non-parametric</a:t>
                </a:r>
              </a:p>
              <a:p>
                <a:r>
                  <a:rPr lang="en-GB" sz="2600" dirty="0"/>
                  <a:t>d</a:t>
                </a:r>
                <a:r>
                  <a:rPr lang="en-DE" sz="26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(e.g., Euclidean)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  <a:blipFill>
                <a:blip r:embed="rId2"/>
                <a:stretch>
                  <a:fillRect l="-173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D5880E-0C1A-0B9C-64D2-4FC5CB02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FB5AB-40BB-5FDF-402F-3627A17399ED}"/>
              </a:ext>
            </a:extLst>
          </p:cNvPr>
          <p:cNvSpPr txBox="1"/>
          <p:nvPr/>
        </p:nvSpPr>
        <p:spPr>
          <a:xfrm>
            <a:off x="5766913" y="3679256"/>
            <a:ext cx="4969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low k: low bias but high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4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AF71A-FBB7-96B3-4186-832DA0E3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23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/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blipFill>
                <a:blip r:embed="rId6"/>
                <a:stretch>
                  <a:fillRect t="-89041" r="-7097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/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blipFill>
                <a:blip r:embed="rId7"/>
                <a:stretch>
                  <a:fillRect l="-1778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DF9D39-9C76-ACC5-062F-B164A7385C3B}"/>
              </a:ext>
            </a:extLst>
          </p:cNvPr>
          <p:cNvSpPr/>
          <p:nvPr/>
        </p:nvSpPr>
        <p:spPr>
          <a:xfrm>
            <a:off x="7039075" y="2331892"/>
            <a:ext cx="4531114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CAB66-69BB-CA71-CFC4-90F2B3A57613}"/>
              </a:ext>
            </a:extLst>
          </p:cNvPr>
          <p:cNvSpPr txBox="1"/>
          <p:nvPr/>
        </p:nvSpPr>
        <p:spPr>
          <a:xfrm>
            <a:off x="7039075" y="1918933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egression:</a:t>
            </a:r>
          </a:p>
        </p:txBody>
      </p:sp>
    </p:spTree>
    <p:extLst>
      <p:ext uri="{BB962C8B-B14F-4D97-AF65-F5344CB8AC3E}">
        <p14:creationId xmlns:p14="http://schemas.microsoft.com/office/powerpoint/2010/main" val="2649287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24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797579" y="2138120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838200" y="4583251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7053179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526715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4265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567102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885147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630232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4349581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427505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parameters 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88" t="-2509" r="-1513" b="-60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2112171" y="1787795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33FE0-F9BE-77F9-4258-2DA7F8ED8C67}"/>
              </a:ext>
            </a:extLst>
          </p:cNvPr>
          <p:cNvSpPr txBox="1"/>
          <p:nvPr/>
        </p:nvSpPr>
        <p:spPr>
          <a:xfrm>
            <a:off x="304801" y="5916729"/>
            <a:ext cx="5923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conditional mean for squared loss of least squares method</a:t>
            </a: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 arbitrary quantile by means of quantile loss</a:t>
            </a:r>
            <a:endParaRPr lang="en-DE" sz="18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E81668-8F91-7B3D-DC44-B35AAA3D1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2020" y="50714"/>
            <a:ext cx="2895158" cy="1910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66D528-B349-FFA5-C61D-8A44FE8A4A59}"/>
              </a:ext>
            </a:extLst>
          </p:cNvPr>
          <p:cNvSpPr txBox="1"/>
          <p:nvPr/>
        </p:nvSpPr>
        <p:spPr>
          <a:xfrm>
            <a:off x="11262033" y="192855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FDC51-8225-482E-03C5-DBCEB1DF8224}"/>
              </a:ext>
            </a:extLst>
          </p:cNvPr>
          <p:cNvSpPr txBox="1"/>
          <p:nvPr/>
        </p:nvSpPr>
        <p:spPr>
          <a:xfrm>
            <a:off x="1548064" y="3751077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/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800" dirty="0"/>
                  <a:t>error term</a:t>
                </a:r>
                <a:r>
                  <a:rPr lang="en-GB" sz="1800" dirty="0"/>
                  <a:t> </a:t>
                </a:r>
                <a:r>
                  <a:rPr lang="en-GB" dirty="0"/>
                  <a:t>(</a:t>
                </a:r>
                <a:r>
                  <a:rPr lang="en-DE" sz="1800" dirty="0"/>
                  <a:t>noise</a:t>
                </a:r>
                <a:r>
                  <a:rPr lang="en-GB" sz="1800" dirty="0"/>
                  <a:t>): </a:t>
                </a:r>
                <a:r>
                  <a:rPr lang="en-DE" sz="1800" dirty="0"/>
                  <a:t>reflects assumed data</a:t>
                </a:r>
                <a:r>
                  <a:rPr lang="en-GB" sz="1800" dirty="0"/>
                  <a:t> </a:t>
                </a:r>
                <a:r>
                  <a:rPr lang="en-DE" sz="1800" dirty="0"/>
                  <a:t>distribution (here: Gaussian with</a:t>
                </a:r>
                <a:r>
                  <a:rPr lang="en-GB" sz="1800" dirty="0"/>
                  <a:t> </a:t>
                </a:r>
                <a:r>
                  <a:rPr lang="en-DE" sz="1800" dirty="0"/>
                  <a:t>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1800" dirty="0"/>
                  <a:t> for all samples)</a:t>
                </a:r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blipFill>
                <a:blip r:embed="rId10"/>
                <a:stretch>
                  <a:fillRect l="-1471" t="-2538" r="-184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90027-8DC7-2151-5710-2A65BEF4525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855018" y="2671913"/>
            <a:ext cx="1552068" cy="47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1F39E8-915A-C540-A089-7DA9A017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statistical learning algorithm by combining: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regularization</a:t>
            </a:r>
            <a:r>
              <a:rPr lang="en-GB" dirty="0"/>
              <a:t> (e.g., convolutions)</a:t>
            </a:r>
            <a:endParaRPr lang="en-DE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C53C2-DC56-344B-AF45-3BDF940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  <a:r>
              <a:rPr lang="en-GB" dirty="0"/>
              <a:t> of Statistical Learning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7A36-5D14-403B-D047-FF46F8AF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60C8-D3F0-10A2-028C-BF3C919E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e.g., squared residuals (for regression problems):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F9B9-0465-078D-3D55-9F8FA2E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06910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3E2D-02F2-1C53-7C74-6C5BB203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CCB1-2640-E858-543E-149654DA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295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C1F0-9464-0EAA-8A93-BD40891A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254107" cy="4351338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r>
                  <a:rPr lang="en-GB" sz="2600" dirty="0"/>
                  <a:t>e.g., f</a:t>
                </a:r>
                <a:r>
                  <a:rPr lang="en-DE" sz="2600" dirty="0"/>
                  <a:t>or mean squared error: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nalytical solution for linear regression: ordinary least squares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general</a:t>
                </a:r>
                <a:r>
                  <a:rPr lang="en-GB" sz="2600" dirty="0"/>
                  <a:t> approach</a:t>
                </a:r>
                <a:r>
                  <a:rPr lang="en-DE" sz="2600" dirty="0"/>
                  <a:t>:</a:t>
                </a:r>
                <a:endParaRPr lang="en-GB" sz="2600" dirty="0"/>
              </a:p>
              <a:p>
                <a:r>
                  <a:rPr lang="en-DE" sz="2600" b="1" dirty="0"/>
                  <a:t>maximum likelihood estimation</a:t>
                </a:r>
                <a:r>
                  <a:rPr lang="en-GB" sz="2600" dirty="0"/>
                  <a:t> (minimization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600" dirty="0"/>
                  <a:t> between probability distributions of true data-generating process and model: </a:t>
                </a:r>
                <a:r>
                  <a:rPr lang="en-GB" sz="2600" i="1" dirty="0"/>
                  <a:t>make the model distribution match the empirical distribution</a:t>
                </a:r>
                <a:r>
                  <a:rPr lang="en-GB" sz="2600" dirty="0"/>
                  <a:t>)</a:t>
                </a:r>
              </a:p>
              <a:p>
                <a:r>
                  <a:rPr lang="en-GB" sz="2600" dirty="0"/>
                  <a:t>iterative, </a:t>
                </a:r>
                <a:r>
                  <a:rPr lang="en-DE" sz="2600" dirty="0"/>
                  <a:t>numerical optimization (e.g., </a:t>
                </a:r>
                <a:r>
                  <a:rPr lang="en-DE" sz="2600" b="1" dirty="0"/>
                  <a:t>gradient descent</a:t>
                </a:r>
                <a:r>
                  <a:rPr lang="en-DE" sz="26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254107" cy="4351338"/>
              </a:xfrm>
              <a:blipFill>
                <a:blip r:embed="rId2"/>
                <a:stretch>
                  <a:fillRect l="-960" t="-2381" b="-15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7475E-E799-FAB0-1881-3859F4CE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28</a:t>
            </a:fld>
            <a:endParaRPr lang="en-DE"/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624E0BBE-F962-FBA0-689E-2D9869781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281072" y="2375047"/>
            <a:ext cx="2846149" cy="1931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B8A27-F2E0-7BCD-EDFA-DD9AFC50213F}"/>
              </a:ext>
            </a:extLst>
          </p:cNvPr>
          <p:cNvSpPr txBox="1"/>
          <p:nvPr/>
        </p:nvSpPr>
        <p:spPr>
          <a:xfrm>
            <a:off x="8943937" y="2259129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626ACB-3EFB-09C6-2EBB-CCAAEF81750A}"/>
              </a:ext>
            </a:extLst>
          </p:cNvPr>
          <p:cNvSpPr txBox="1"/>
          <p:nvPr/>
        </p:nvSpPr>
        <p:spPr>
          <a:xfrm>
            <a:off x="11040632" y="2120630"/>
            <a:ext cx="108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4585C4-C96C-6B53-A263-BE10BA4641E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9731012" y="2628461"/>
            <a:ext cx="89049" cy="866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725C4C-26B9-5BA5-234E-BDCC1DF5C0F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1184014" y="2766961"/>
            <a:ext cx="399913" cy="867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/>
              <p:nvPr/>
            </p:nvSpPr>
            <p:spPr>
              <a:xfrm>
                <a:off x="9171118" y="5472268"/>
                <a:ext cx="2134299" cy="4397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118" y="5472268"/>
                <a:ext cx="2134299" cy="439736"/>
              </a:xfrm>
              <a:prstGeom prst="rect">
                <a:avLst/>
              </a:prstGeom>
              <a:blipFill>
                <a:blip r:embed="rId4"/>
                <a:stretch>
                  <a:fillRect t="-5405" r="-13031" b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2EFD0E7-B798-CA4C-B5F3-45E5A1F4DE6B}"/>
              </a:ext>
            </a:extLst>
          </p:cNvPr>
          <p:cNvSpPr txBox="1"/>
          <p:nvPr/>
        </p:nvSpPr>
        <p:spPr>
          <a:xfrm>
            <a:off x="9342250" y="6171619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21C870-5E7C-E1F8-56CD-4BF395A46D02}"/>
              </a:ext>
            </a:extLst>
          </p:cNvPr>
          <p:cNvCxnSpPr>
            <a:cxnSpLocks/>
          </p:cNvCxnSpPr>
          <p:nvPr/>
        </p:nvCxnSpPr>
        <p:spPr>
          <a:xfrm flipV="1">
            <a:off x="10111915" y="5818403"/>
            <a:ext cx="193620" cy="400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2BE240-5884-09F8-C0A5-D15E478FB209}"/>
              </a:ext>
            </a:extLst>
          </p:cNvPr>
          <p:cNvSpPr txBox="1"/>
          <p:nvPr/>
        </p:nvSpPr>
        <p:spPr>
          <a:xfrm>
            <a:off x="9493181" y="4512080"/>
            <a:ext cx="2075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6C6C31-27E5-0825-7591-11680F7DA3C2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0531149" y="5158411"/>
            <a:ext cx="92675" cy="425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24F034-230D-B0D0-2D3F-CD44E96B20AD}"/>
              </a:ext>
            </a:extLst>
          </p:cNvPr>
          <p:cNvCxnSpPr>
            <a:cxnSpLocks/>
          </p:cNvCxnSpPr>
          <p:nvPr/>
        </p:nvCxnSpPr>
        <p:spPr>
          <a:xfrm flipV="1">
            <a:off x="7463481" y="5692136"/>
            <a:ext cx="1699399" cy="219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648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149A5-214B-0458-1362-643AC4EE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Common Core of </a:t>
            </a:r>
            <a:r>
              <a:rPr lang="en-GB" dirty="0"/>
              <a:t>ML Methods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EC3B-D047-152A-D348-6F174E94A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Most ML algorithms can be described by the general recipe of combining models, costs, optimization, and regularization methods.</a:t>
            </a:r>
            <a:endParaRPr lang="en-DE" dirty="0"/>
          </a:p>
          <a:p>
            <a:pPr marL="0" indent="0">
              <a:buNone/>
            </a:pPr>
            <a:r>
              <a:rPr lang="en-GB" sz="2400" dirty="0" err="1"/>
              <a:t>i</a:t>
            </a:r>
            <a:r>
              <a:rPr lang="en-DE" sz="2400" dirty="0"/>
              <a:t>ncluding</a:t>
            </a:r>
            <a:endParaRPr lang="en-GB" sz="2400" dirty="0"/>
          </a:p>
          <a:p>
            <a:r>
              <a:rPr lang="en-DE" sz="2400" dirty="0"/>
              <a:t>non-linear models</a:t>
            </a:r>
            <a:r>
              <a:rPr lang="en-GB" sz="2400" dirty="0"/>
              <a:t> like neural networks (backpropagation), support-vector machines (hinge loss in soft-margin SVM), or decision trees (impurity functions)</a:t>
            </a:r>
          </a:p>
          <a:p>
            <a:r>
              <a:rPr lang="en-DE" sz="2400" dirty="0"/>
              <a:t>and even unsupervised learning (e.g., </a:t>
            </a:r>
            <a:r>
              <a:rPr lang="en-GB" sz="2400" dirty="0"/>
              <a:t>maximum variance axes in PCA</a:t>
            </a:r>
            <a:r>
              <a:rPr lang="en-DE" sz="2400" dirty="0"/>
              <a:t>)</a:t>
            </a:r>
            <a:endParaRPr lang="en-GB" sz="24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Also, m</a:t>
            </a:r>
            <a:r>
              <a:rPr lang="en-DE" sz="2800" dirty="0"/>
              <a:t>ost powerful ML algorithms are compound, with</a:t>
            </a:r>
            <a:r>
              <a:rPr lang="en-GB" sz="2800" dirty="0"/>
              <a:t> rather s</a:t>
            </a:r>
            <a:r>
              <a:rPr lang="en-DE" sz="2800" dirty="0"/>
              <a:t>imple (often linear) building blocks.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B3D1-125D-35D4-074F-4FEF3EE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883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2313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15DB7-0905-7CBC-5CA2-6E9421EE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B257A1-E581-0C88-E250-235B78D7C547}"/>
              </a:ext>
            </a:extLst>
          </p:cNvPr>
          <p:cNvSpPr txBox="1"/>
          <p:nvPr/>
        </p:nvSpPr>
        <p:spPr>
          <a:xfrm>
            <a:off x="1065486" y="1997839"/>
            <a:ext cx="100610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At its heart, all the diverse statistical learning methods are reflections of the </a:t>
            </a:r>
            <a:r>
              <a:rPr lang="en-GB" sz="3000" b="1" dirty="0"/>
              <a:t>same underlying concept</a:t>
            </a:r>
            <a:r>
              <a:rPr lang="en-GB" sz="3000" dirty="0"/>
              <a:t>, and just differ in their applicability for different use cases.</a:t>
            </a:r>
          </a:p>
          <a:p>
            <a:endParaRPr lang="en-GB" sz="3000" dirty="0"/>
          </a:p>
          <a:p>
            <a:r>
              <a:rPr lang="en-GB" sz="3000" dirty="0"/>
              <a:t>(need to find method with best inductive bias for the task at hand </a:t>
            </a:r>
            <a:r>
              <a:rPr lang="en-GB" sz="3000" dirty="0">
                <a:sym typeface="Wingdings" pitchFamily="2" charset="2"/>
              </a:rPr>
              <a:t> generalization capability</a:t>
            </a:r>
            <a:r>
              <a:rPr lang="en-GB" sz="3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4926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0422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180861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</a:t>
            </a:r>
            <a:r>
              <a:rPr lang="en-GB" sz="2400" dirty="0">
                <a:sym typeface="Wingdings" pitchFamily="2" charset="2"/>
              </a:rPr>
              <a:t>convolutional neural networks (</a:t>
            </a:r>
            <a:r>
              <a:rPr lang="en-DE" sz="2400" dirty="0">
                <a:sym typeface="Wingdings" pitchFamily="2" charset="2"/>
              </a:rPr>
              <a:t>CNN</a:t>
            </a:r>
            <a:r>
              <a:rPr lang="en-GB" sz="2400" dirty="0">
                <a:sym typeface="Wingdings" pitchFamily="2" charset="2"/>
              </a:rPr>
              <a:t>)</a:t>
            </a:r>
            <a:r>
              <a:rPr lang="en-DE" sz="2400" dirty="0">
                <a:sym typeface="Wingdings" pitchFamily="2" charset="2"/>
              </a:rPr>
              <a:t>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he deeper the better (accuracy, hierarchical representation)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690688"/>
            <a:ext cx="10515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fitting: complex</a:t>
            </a:r>
            <a:r>
              <a:rPr lang="en-DE" sz="24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</a:t>
            </a:r>
            <a:r>
              <a:rPr lang="en-DE" sz="2400" dirty="0"/>
              <a:t>or generalization: learning of good abstraction/representation of data/concepts</a:t>
            </a:r>
          </a:p>
          <a:p>
            <a:endParaRPr lang="en-DE" sz="2400" dirty="0"/>
          </a:p>
          <a:p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d</a:t>
            </a:r>
            <a:r>
              <a:rPr lang="en-DE" sz="2400" dirty="0"/>
              <a:t>eep learning methods</a:t>
            </a:r>
            <a:r>
              <a:rPr lang="en-GB" sz="2400" dirty="0"/>
              <a:t> (neural networks with many layers) optimal candidates</a:t>
            </a:r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C3BB-DA4A-1D74-D8EA-231AB1D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classification:</a:t>
                </a:r>
              </a:p>
              <a:p>
                <a:r>
                  <a:rPr lang="en-GB" sz="2000" dirty="0"/>
                  <a:t>logistic regression in hidden nodes</a:t>
                </a:r>
              </a:p>
              <a:p>
                <a:r>
                  <a:rPr lang="en-GB" sz="2000" dirty="0"/>
                  <a:t>cross-entropy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2000" dirty="0"/>
              </a:p>
              <a:p>
                <a:r>
                  <a:rPr lang="en-GB" sz="2000" dirty="0"/>
                  <a:t>several output nodes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 for multi-classification</a:t>
                </a:r>
              </a:p>
              <a:p>
                <a:r>
                  <a:rPr lang="en-GB" sz="2000" dirty="0" err="1"/>
                  <a:t>softmax</a:t>
                </a:r>
                <a:r>
                  <a:rPr lang="en-GB" sz="2000" dirty="0"/>
                  <a:t> output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  <a:blipFill>
                <a:blip r:embed="rId2"/>
                <a:stretch>
                  <a:fillRect l="-1068" t="-4046" b="-208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947B6C-725A-FA1F-F4C7-7C4023868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0316" y="4172607"/>
            <a:ext cx="2903483" cy="20043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regression:</a:t>
            </a:r>
          </a:p>
          <a:p>
            <a:r>
              <a:rPr lang="en-GB" sz="2000" dirty="0"/>
              <a:t>squared error loss</a:t>
            </a:r>
          </a:p>
          <a:p>
            <a:r>
              <a:rPr lang="en-GB" sz="2000" dirty="0"/>
              <a:t>identity output function</a:t>
            </a:r>
          </a:p>
          <a:p>
            <a:r>
              <a:rPr lang="en-GB" sz="2000" dirty="0"/>
              <a:t>usually just one output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CEF64-B4FD-6E79-66BF-8BB7A20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34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9E579-ACDB-CC9F-8156-29B242D2E078}"/>
              </a:ext>
            </a:extLst>
          </p:cNvPr>
          <p:cNvSpPr txBox="1"/>
          <p:nvPr/>
        </p:nvSpPr>
        <p:spPr>
          <a:xfrm>
            <a:off x="7074631" y="2872704"/>
            <a:ext cx="4279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toward deep learning:</a:t>
            </a:r>
          </a:p>
          <a:p>
            <a:r>
              <a:rPr lang="en-GB" sz="2000" dirty="0"/>
              <a:t>a</a:t>
            </a:r>
            <a:r>
              <a:rPr lang="en-DE" sz="2000" dirty="0"/>
              <a:t>dd more nodes and hidden layers …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4DADFF-0022-9A49-52DB-82080E73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16" y="2399493"/>
            <a:ext cx="5353917" cy="1592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BE899-9D6E-C7F7-B856-5DBBA5178AD4}"/>
              </a:ext>
            </a:extLst>
          </p:cNvPr>
          <p:cNvSpPr txBox="1"/>
          <p:nvPr/>
        </p:nvSpPr>
        <p:spPr>
          <a:xfrm>
            <a:off x="838200" y="1667521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fully-connected feed-forward network with at least one hidden layer</a:t>
            </a:r>
          </a:p>
        </p:txBody>
      </p:sp>
    </p:spTree>
    <p:extLst>
      <p:ext uri="{BB962C8B-B14F-4D97-AF65-F5344CB8AC3E}">
        <p14:creationId xmlns:p14="http://schemas.microsoft.com/office/powerpoint/2010/main" val="96379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Mechanism: Back-Propagation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(gradients of cost function according to weights)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 </a:t>
            </a:r>
            <a:r>
              <a:rPr lang="en-GB" sz="2200" dirty="0">
                <a:sym typeface="Wingdings" panose="05000000000000000000" pitchFamily="2" charset="2"/>
              </a:rPr>
              <a:t></a:t>
            </a:r>
            <a:r>
              <a:rPr lang="en-GB" sz="2200" dirty="0"/>
              <a:t> weights then updated according to loss gradients (via gradient descent)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87" y="2187941"/>
            <a:ext cx="7226032" cy="2054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107026" y="4739294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838200" y="3854941"/>
            <a:ext cx="293343" cy="884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334128" y="4922446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218624" y="3429000"/>
            <a:ext cx="1029904" cy="1493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335609" y="4800793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910120F-1F59-8C0B-A432-7E6654351CE0}"/>
              </a:ext>
            </a:extLst>
          </p:cNvPr>
          <p:cNvSpPr/>
          <p:nvPr/>
        </p:nvSpPr>
        <p:spPr>
          <a:xfrm rot="16200000">
            <a:off x="3447764" y="2199568"/>
            <a:ext cx="497253" cy="458219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6192711" y="4922446"/>
            <a:ext cx="2151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 or regression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191598-60A1-B316-150F-79E0ECA00BB8}"/>
              </a:ext>
            </a:extLst>
          </p:cNvPr>
          <p:cNvCxnSpPr>
            <a:stCxn id="21" idx="0"/>
          </p:cNvCxnSpPr>
          <p:nvPr/>
        </p:nvCxnSpPr>
        <p:spPr>
          <a:xfrm flipV="1">
            <a:off x="3248528" y="3234088"/>
            <a:ext cx="1506352" cy="1688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545179" y="3429000"/>
            <a:ext cx="723135" cy="1493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65247CD-A17F-4069-EA01-AA5AF2B22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3917" y="1097016"/>
            <a:ext cx="3743325" cy="25900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486C2B-8E6F-4F7B-93AF-5E24FDC70D39}"/>
              </a:ext>
            </a:extLst>
          </p:cNvPr>
          <p:cNvSpPr txBox="1"/>
          <p:nvPr/>
        </p:nvSpPr>
        <p:spPr>
          <a:xfrm>
            <a:off x="7643740" y="1771298"/>
            <a:ext cx="76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kernel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388129-E642-4AF2-5FEC-462863487CF9}"/>
              </a:ext>
            </a:extLst>
          </p:cNvPr>
          <p:cNvSpPr txBox="1"/>
          <p:nvPr/>
        </p:nvSpPr>
        <p:spPr>
          <a:xfrm>
            <a:off x="8003920" y="2520333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F02BF8-62E8-F5E1-D0B3-6CE228108D8D}"/>
              </a:ext>
            </a:extLst>
          </p:cNvPr>
          <p:cNvCxnSpPr>
            <a:stCxn id="11" idx="3"/>
          </p:cNvCxnSpPr>
          <p:nvPr/>
        </p:nvCxnSpPr>
        <p:spPr>
          <a:xfrm flipV="1">
            <a:off x="8410873" y="1771298"/>
            <a:ext cx="359309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CAE2E7-96C6-94CA-F341-7AA127186BBD}"/>
              </a:ext>
            </a:extLst>
          </p:cNvPr>
          <p:cNvCxnSpPr>
            <a:stCxn id="12" idx="3"/>
          </p:cNvCxnSpPr>
          <p:nvPr/>
        </p:nvCxnSpPr>
        <p:spPr>
          <a:xfrm flipV="1">
            <a:off x="8683914" y="2454966"/>
            <a:ext cx="365401" cy="250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picture containing table&#10;&#10;Description automatically generated">
            <a:extLst>
              <a:ext uri="{FF2B5EF4-FFF2-40B4-BE49-F238E27FC236}">
                <a16:creationId xmlns:a16="http://schemas.microsoft.com/office/drawing/2014/main" id="{ACBD6080-2597-9A38-7C6A-0079B91E8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4324" y="4291864"/>
            <a:ext cx="3619500" cy="20955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ED3A0C2-DAF5-664F-98CD-9FBF7AC6F33F}"/>
              </a:ext>
            </a:extLst>
          </p:cNvPr>
          <p:cNvSpPr txBox="1"/>
          <p:nvPr/>
        </p:nvSpPr>
        <p:spPr>
          <a:xfrm>
            <a:off x="9706863" y="3922532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352A21-E35D-FB74-7877-F20BD0570893}"/>
              </a:ext>
            </a:extLst>
          </p:cNvPr>
          <p:cNvSpPr txBox="1"/>
          <p:nvPr/>
        </p:nvSpPr>
        <p:spPr>
          <a:xfrm>
            <a:off x="10853740" y="5872030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B94790-8744-8DE2-9748-0F4B801DE2B8}"/>
              </a:ext>
            </a:extLst>
          </p:cNvPr>
          <p:cNvSpPr txBox="1"/>
          <p:nvPr/>
        </p:nvSpPr>
        <p:spPr>
          <a:xfrm>
            <a:off x="9726580" y="739749"/>
            <a:ext cx="135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convolution</a:t>
            </a:r>
            <a:r>
              <a:rPr lang="en-DE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60011-8B0F-7D42-BA56-D9C225C9D232}"/>
              </a:ext>
            </a:extLst>
          </p:cNvPr>
          <p:cNvSpPr txBox="1"/>
          <p:nvPr/>
        </p:nvSpPr>
        <p:spPr>
          <a:xfrm>
            <a:off x="5175860" y="1546327"/>
            <a:ext cx="19106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parameter sharing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EF4D6AB-5B36-E6D9-6070-B65409A4E2DB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>
            <a:off x="7086511" y="1730993"/>
            <a:ext cx="557229" cy="224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736CB55-BE29-682D-BDDA-0B721F8464C9}"/>
              </a:ext>
            </a:extLst>
          </p:cNvPr>
          <p:cNvSpPr txBox="1"/>
          <p:nvPr/>
        </p:nvSpPr>
        <p:spPr>
          <a:xfrm>
            <a:off x="2156059" y="6262042"/>
            <a:ext cx="71913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highly regularized form of feed-forward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DE" sz="2400" dirty="0"/>
              <a:t>AlexNet: ImageNet</a:t>
            </a:r>
            <a:r>
              <a:rPr lang="en-GB" sz="2400" dirty="0"/>
              <a:t>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</a:t>
            </a:r>
            <a:r>
              <a:rPr lang="en-GB" sz="2400" dirty="0"/>
              <a:t> (allowing more layers)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(</a:t>
            </a:r>
            <a:r>
              <a:rPr lang="en-GB" sz="2400" dirty="0"/>
              <a:t>pivotal moment for deep learning: </a:t>
            </a:r>
            <a:r>
              <a:rPr lang="en-DE" sz="2400" dirty="0"/>
              <a:t>ImageNet challenge 2012)</a:t>
            </a:r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11" y="4777945"/>
            <a:ext cx="4366603" cy="1367503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46" y="4309118"/>
            <a:ext cx="2583094" cy="2125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2820440" y="641580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81DCA53-8EBC-7026-A1DE-C7F9E524B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1638" y="4137691"/>
            <a:ext cx="3367438" cy="2524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3B0DD-53A5-3DFC-31F8-4908EE7162CA}"/>
              </a:ext>
            </a:extLst>
          </p:cNvPr>
          <p:cNvSpPr txBox="1"/>
          <p:nvPr/>
        </p:nvSpPr>
        <p:spPr>
          <a:xfrm>
            <a:off x="8078082" y="6233239"/>
            <a:ext cx="9621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ut … How to Train Deep Neural Networks?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414D0-DE67-0875-37B9-25A62126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 Language Models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9EAB4-FB81-38C9-F9A0-FCB39DDF5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natural language processing: dealing with sequential structures (e.g., text)</a:t>
            </a:r>
          </a:p>
          <a:p>
            <a:pPr marL="0" indent="0">
              <a:buNone/>
            </a:pPr>
            <a:r>
              <a:rPr lang="en-GB" dirty="0"/>
              <a:t>example: machine translation (sequence-to-sequence model)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context awareness via embeddings and (formerly) recurrent neural networks (RNN) or (nowadays) self-attention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LLMs: </a:t>
            </a:r>
            <a:r>
              <a:rPr lang="en-GB" dirty="0"/>
              <a:t>transformer models with hundreds of billions of parameters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EFFDC-D1D5-B8DD-8DB0-C26F17EB5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39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E396F1-A414-02D1-E9FE-70DCE0DF9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619" y="3879691"/>
            <a:ext cx="4518629" cy="15142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392B94-169D-A368-E4E4-82677293D3E2}"/>
              </a:ext>
            </a:extLst>
          </p:cNvPr>
          <p:cNvSpPr txBox="1"/>
          <p:nvPr/>
        </p:nvSpPr>
        <p:spPr>
          <a:xfrm>
            <a:off x="11286378" y="537656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202E1E-B810-C216-8650-10EE4814E57B}"/>
              </a:ext>
            </a:extLst>
          </p:cNvPr>
          <p:cNvSpPr txBox="1"/>
          <p:nvPr/>
        </p:nvSpPr>
        <p:spPr>
          <a:xfrm>
            <a:off x="6809702" y="2125365"/>
            <a:ext cx="247523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800" dirty="0"/>
              <a:t>encoder-only transformers, example Google’s </a:t>
            </a:r>
            <a:r>
              <a:rPr lang="en-DE" sz="1800" dirty="0">
                <a:hlinkClick r:id="rId4"/>
              </a:rPr>
              <a:t>BERT</a:t>
            </a:r>
            <a:r>
              <a:rPr lang="en-DE" sz="1800" dirty="0"/>
              <a:t> (Bidirectional Encoder Representations from Transformers):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C5BB09-4CD0-8F96-C6F7-12B624882F89}"/>
              </a:ext>
            </a:extLst>
          </p:cNvPr>
          <p:cNvSpPr txBox="1"/>
          <p:nvPr/>
        </p:nvSpPr>
        <p:spPr>
          <a:xfrm>
            <a:off x="9500851" y="2130428"/>
            <a:ext cx="247523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decoder-only transformers (auto-regressive model), example </a:t>
            </a:r>
            <a:r>
              <a:rPr lang="en-GB" sz="1800" dirty="0" err="1"/>
              <a:t>OpenAI’s</a:t>
            </a:r>
            <a:r>
              <a:rPr lang="en-GB" sz="1800" dirty="0"/>
              <a:t> </a:t>
            </a:r>
            <a:r>
              <a:rPr lang="en-DE" sz="1800" dirty="0">
                <a:hlinkClick r:id="rId5"/>
              </a:rPr>
              <a:t>GPT</a:t>
            </a:r>
            <a:r>
              <a:rPr lang="en-DE" sz="1800" dirty="0"/>
              <a:t> (Generative Pre-trained Transformer)</a:t>
            </a:r>
            <a:r>
              <a:rPr lang="en-GB" sz="1800" dirty="0"/>
              <a:t>: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466828-0FD7-0ABA-4522-A18FD8793DDC}"/>
              </a:ext>
            </a:extLst>
          </p:cNvPr>
          <p:cNvSpPr txBox="1"/>
          <p:nvPr/>
        </p:nvSpPr>
        <p:spPr>
          <a:xfrm>
            <a:off x="9701732" y="5802170"/>
            <a:ext cx="185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6"/>
              </a:rPr>
              <a:t>GPT-4 </a:t>
            </a:r>
            <a:r>
              <a:rPr lang="en-DE" dirty="0">
                <a:hlinkClick r:id="rId6"/>
              </a:rPr>
              <a:t>capabilities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36644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55209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40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 deeper architecture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052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</a:t>
            </a:r>
            <a:r>
              <a:rPr lang="en-DE" sz="2400" dirty="0"/>
              <a:t>valuating other input words in terms of relevance for encoding of given word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8A3ECF-094A-A199-6238-CC789AD29F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/>
              <a:t>multi-head attention: s</a:t>
            </a:r>
            <a:r>
              <a:rPr lang="en-DE" sz="2400" dirty="0"/>
              <a:t>everal attention layers running in parallel</a:t>
            </a:r>
            <a:r>
              <a:rPr lang="en-GB" sz="2400" dirty="0"/>
              <a:t> (considering </a:t>
            </a:r>
            <a:r>
              <a:rPr lang="en-DE" sz="2400" dirty="0"/>
              <a:t>different aspects of input</a:t>
            </a:r>
            <a:r>
              <a:rPr lang="en-GB" sz="2400" dirty="0"/>
              <a:t>)</a:t>
            </a:r>
            <a:endParaRPr lang="en-DE" sz="24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42682"/>
            <a:ext cx="4026031" cy="3880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5077145" y="657654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C1892-25A4-F155-470C-922C5D9C4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942682"/>
            <a:ext cx="3995536" cy="388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Mechanism: </a:t>
            </a:r>
            <a:r>
              <a:rPr lang="en-DE" dirty="0"/>
              <a:t>Scaled Dot-Product</a:t>
            </a:r>
            <a:r>
              <a:rPr lang="en-GB" dirty="0"/>
              <a:t>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DE" sz="2600" dirty="0"/>
                  <a:t> (embedding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600" dirty="0"/>
                  <a:t>)</a:t>
                </a:r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DE" sz="2600" dirty="0"/>
                  <a:t> (embedding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600" dirty="0"/>
                  <a:t>)</a:t>
                </a:r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DE" sz="2600" dirty="0"/>
                  <a:t> (embedding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91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174124" y="5925060"/>
            <a:ext cx="46497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scoring each of the key words (context) with respect to current query word</a:t>
            </a:r>
            <a:endParaRPr lang="en-DE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CE153F-3808-C155-A355-EB79314F5093}"/>
                  </a:ext>
                </a:extLst>
              </p:cNvPr>
              <p:cNvSpPr txBox="1"/>
              <p:nvPr/>
            </p:nvSpPr>
            <p:spPr>
              <a:xfrm>
                <a:off x="3778888" y="4574690"/>
                <a:ext cx="3536312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2200" dirty="0"/>
                  <a:t>keep values of context words to attend to by multiplication of softmax scores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CE153F-3808-C155-A355-EB79314F5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888" y="4574690"/>
                <a:ext cx="3536312" cy="1138773"/>
              </a:xfrm>
              <a:prstGeom prst="rect">
                <a:avLst/>
              </a:prstGeom>
              <a:blipFill>
                <a:blip r:embed="rId6"/>
                <a:stretch>
                  <a:fillRect l="-2151" t="-3333" r="-2867" b="-888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823876" y="5769712"/>
            <a:ext cx="1278083" cy="540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315200" y="3716903"/>
            <a:ext cx="2194454" cy="1427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BFA976C-920D-7F07-D0FF-4B0C328EAEE9}"/>
              </a:ext>
            </a:extLst>
          </p:cNvPr>
          <p:cNvSpPr txBox="1"/>
          <p:nvPr/>
        </p:nvSpPr>
        <p:spPr>
          <a:xfrm>
            <a:off x="6457532" y="3691755"/>
            <a:ext cx="11970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/>
              <a:t>context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16CFF191-87C3-051C-C611-18FA03018B34}"/>
              </a:ext>
            </a:extLst>
          </p:cNvPr>
          <p:cNvSpPr/>
          <p:nvPr/>
        </p:nvSpPr>
        <p:spPr>
          <a:xfrm>
            <a:off x="6096000" y="3552029"/>
            <a:ext cx="361532" cy="83862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5CFCD0-4B2C-5227-5856-F878E2EFFD65}"/>
              </a:ext>
            </a:extLst>
          </p:cNvPr>
          <p:cNvSpPr txBox="1"/>
          <p:nvPr/>
        </p:nvSpPr>
        <p:spPr>
          <a:xfrm>
            <a:off x="8424471" y="557649"/>
            <a:ext cx="3744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oftmax not scale invariant: largest inputs dominate output for large inputs (more embedding dimensions)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9013051" y="1480979"/>
            <a:ext cx="1283576" cy="124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296627" y="1480979"/>
            <a:ext cx="939784" cy="710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(e.g., </a:t>
            </a:r>
            <a:r>
              <a:rPr lang="en-GB" sz="2600" dirty="0"/>
              <a:t>g</a:t>
            </a:r>
            <a:r>
              <a:rPr lang="en-DE" sz="2600" dirty="0"/>
              <a:t>reedily picking the one with highest probability or beam search)</a:t>
            </a:r>
            <a:r>
              <a:rPr lang="en-GB" sz="2600" dirty="0"/>
              <a:t> 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722446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4001294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185960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Multi-Task</a:t>
            </a:r>
            <a:r>
              <a:rPr lang="en-DE" dirty="0"/>
              <a:t> Learnin</a:t>
            </a:r>
            <a:r>
              <a:rPr lang="en-GB" dirty="0"/>
              <a:t>g of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transfer learning in a semi-supervised way (also prominent for CNNs in computer vision):</a:t>
            </a:r>
          </a:p>
          <a:p>
            <a:r>
              <a:rPr lang="en-DE" dirty="0"/>
              <a:t>self-supervised </a:t>
            </a:r>
            <a:r>
              <a:rPr lang="en-GB" b="1" dirty="0"/>
              <a:t>p</a:t>
            </a:r>
            <a:r>
              <a:rPr lang="en-DE" b="1" dirty="0"/>
              <a:t>re-training</a:t>
            </a:r>
            <a:r>
              <a:rPr lang="en-DE" dirty="0"/>
              <a:t> </a:t>
            </a:r>
            <a:r>
              <a:rPr lang="en-GB" dirty="0"/>
              <a:t>(e.g., </a:t>
            </a:r>
            <a:r>
              <a:rPr lang="en-GB" sz="2800" dirty="0"/>
              <a:t>next-word prediction</a:t>
            </a:r>
            <a:r>
              <a:rPr lang="en-GB" dirty="0"/>
              <a:t>) </a:t>
            </a:r>
            <a:r>
              <a:rPr lang="en-DE" dirty="0"/>
              <a:t>on massive data sets (foundation models like GPT or BERT)</a:t>
            </a:r>
            <a:endParaRPr lang="en-GB" dirty="0"/>
          </a:p>
          <a:p>
            <a:r>
              <a:rPr lang="en-GB" dirty="0"/>
              <a:t>subsequent supervised </a:t>
            </a:r>
            <a:r>
              <a:rPr lang="en-GB" b="1" dirty="0"/>
              <a:t>fine-tuning</a:t>
            </a:r>
            <a:r>
              <a:rPr lang="en-GB" dirty="0"/>
              <a:t> on specific tasks and (usually much smaller)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in-context</a:t>
            </a:r>
            <a:r>
              <a:rPr lang="en-GB" dirty="0"/>
              <a:t> learning as alternative to fine-tuning: only using information fed into LLM via input prompt, no parameter updates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  <a:p>
            <a:pPr marL="0" indent="0">
              <a:buNone/>
            </a:pPr>
            <a:r>
              <a:rPr lang="en-GB" dirty="0"/>
              <a:t>query with (few-shot) or without (zero-shot) providing explicit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F0C89D-B6FC-F83C-9F0B-A0A7B057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05625"/>
            <a:ext cx="7772400" cy="4581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F088E-C3DC-F2DD-C0D6-CDDB7178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Conversational AI: </a:t>
            </a:r>
            <a:r>
              <a:rPr lang="en-DE" dirty="0"/>
              <a:t>RL from Human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A0BAE-42AC-6B59-AF1B-7A814C8BF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81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example for supporting large language models (transformers) with RL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sed in famous ChatGPT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goal</a:t>
            </a:r>
            <a:r>
              <a:rPr lang="en-DE" sz="2400" dirty="0"/>
              <a:t>: improve alignment with user intentions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earn from human preferences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34CD7-6253-E16B-BF24-28A9AD5B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5346F-C1B5-44BB-1572-3B45F4ED02AB}"/>
              </a:ext>
            </a:extLst>
          </p:cNvPr>
          <p:cNvSpPr txBox="1"/>
          <p:nvPr/>
        </p:nvSpPr>
        <p:spPr>
          <a:xfrm>
            <a:off x="11506200" y="58721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95162-A0A6-C1BF-4669-5F2070D5B2D9}"/>
              </a:ext>
            </a:extLst>
          </p:cNvPr>
          <p:cNvSpPr txBox="1"/>
          <p:nvPr/>
        </p:nvSpPr>
        <p:spPr>
          <a:xfrm>
            <a:off x="4074452" y="5987366"/>
            <a:ext cx="6843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RL looks at reward of text output passages as a whole</a:t>
            </a:r>
          </a:p>
          <a:p>
            <a:r>
              <a:rPr lang="en-DE" sz="2400" dirty="0"/>
              <a:t>(rather than token-level loss in supervised learning)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DCB36A-F3CD-F1E8-2BCE-4920F055AE4C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423338"/>
            <a:ext cx="544095" cy="56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369C2E-81DE-95D0-4575-09A54721567F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213131"/>
            <a:ext cx="2194219" cy="77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2159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GB" dirty="0"/>
              <a:t>Transformer for Vision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40466"/>
            <a:ext cx="10515600" cy="18999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multi-modal perception as input for large language models: </a:t>
            </a:r>
            <a:r>
              <a:rPr lang="en-GB" sz="2400" dirty="0">
                <a:hlinkClick r:id="rId2"/>
              </a:rPr>
              <a:t>KOSMOS-1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3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 (universal and flexible architecture, little task-specific inductive bias)</a:t>
            </a:r>
          </a:p>
          <a:p>
            <a:pPr marL="0" indent="0">
              <a:buNone/>
            </a:pPr>
            <a:endParaRPr lang="en-DE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48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473" y="2054626"/>
            <a:ext cx="5869527" cy="2118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838201" y="1592025"/>
            <a:ext cx="56278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5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3047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 (storage capacity of DNA limited), but have learning capabilities.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generates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636" t="-1744" r="-1227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50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</p:spTree>
    <p:extLst>
      <p:ext uri="{BB962C8B-B14F-4D97-AF65-F5344CB8AC3E}">
        <p14:creationId xmlns:p14="http://schemas.microsoft.com/office/powerpoint/2010/main" val="28826290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FE79-BF77-1474-F6FD-8A9263B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7175-62EB-03EC-37AB-B760F8B6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generative models can be used for discriminative tasks (although potentially inferior to direct discriminative methods)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generative methods do more than discriminative ones: model full data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allows generation of new data samples (can be images, text, </a:t>
            </a:r>
            <a:r>
              <a:rPr lang="en-GB" dirty="0">
                <a:sym typeface="Wingdings" pitchFamily="2" charset="2"/>
                <a:hlinkClick r:id="rId2"/>
              </a:rPr>
              <a:t>video</a:t>
            </a:r>
            <a:r>
              <a:rPr lang="en-GB" dirty="0">
                <a:sym typeface="Wingdings" pitchFamily="2" charset="2"/>
              </a:rPr>
              <a:t>, </a:t>
            </a:r>
            <a:r>
              <a:rPr lang="en-GB" dirty="0">
                <a:sym typeface="Wingdings" pitchFamily="2" charset="2"/>
                <a:hlinkClick r:id="rId3"/>
              </a:rPr>
              <a:t>audio</a:t>
            </a:r>
            <a:r>
              <a:rPr lang="en-GB" dirty="0">
                <a:sym typeface="Wingdings" pitchFamily="2" charset="2"/>
              </a:rPr>
              <a:t>, code like SQL or Python, proteins, materials, time series, structured data, …)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 sz="2800" dirty="0"/>
              <a:t>arge (</a:t>
            </a:r>
            <a:r>
              <a:rPr lang="en-GB" sz="2800" dirty="0"/>
              <a:t>a</a:t>
            </a:r>
            <a:r>
              <a:rPr lang="en-DE" sz="2800" dirty="0"/>
              <a:t>uto-regressive) language models examples of 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3BAA5-C41E-B608-A262-74318679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3569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554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9426292" y="64954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566596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E6C-8BD6-0202-EFDD-FFC3CC68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</a:t>
            </a:r>
            <a:r>
              <a:rPr lang="en-GB" dirty="0" err="1"/>
              <a:t>ning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847703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 discussed s</a:t>
                </a:r>
                <a:r>
                  <a:rPr lang="en-DE" sz="2600" dirty="0"/>
                  <a:t>o far, generative methods give no control over what kind of data is generated (limited usability)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eed for conditional approach (</a:t>
                </a:r>
                <a:r>
                  <a:rPr lang="en-DE" sz="2600" dirty="0"/>
                  <a:t>e.g., conditioning on describing text</a:t>
                </a:r>
                <a:r>
                  <a:rPr lang="en-GB" sz="2600" dirty="0"/>
                  <a:t>, for example by means of CLIP</a:t>
                </a:r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example</a:t>
                </a:r>
                <a:r>
                  <a:rPr lang="en-DE" sz="2600" dirty="0"/>
                  <a:t> GANs:</a:t>
                </a:r>
              </a:p>
              <a:p>
                <a:pPr marL="0" indent="0">
                  <a:buNone/>
                </a:pPr>
                <a:r>
                  <a:rPr lang="en-DE" sz="2600" dirty="0"/>
                  <a:t>extend usual GAN in conditional model by feeding extra information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/>
                  <a:t> (e.g., class labels) as additional input layer into both generator and discriminator</a:t>
                </a: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2300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847703" cy="4351338"/>
              </a:xfrm>
              <a:blipFill>
                <a:blip r:embed="rId2"/>
                <a:stretch>
                  <a:fillRect l="-1425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C8BC1-0244-2945-4966-CADA9E2E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53</a:t>
            </a:fld>
            <a:endParaRPr lang="en-DE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B162B071-E858-1AB3-B5ED-0D8A9AFF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437" y="3665746"/>
            <a:ext cx="3156510" cy="26906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FC0D2-BF79-EAFF-62F9-E90203174278}"/>
              </a:ext>
            </a:extLst>
          </p:cNvPr>
          <p:cNvSpPr txBox="1"/>
          <p:nvPr/>
        </p:nvSpPr>
        <p:spPr>
          <a:xfrm>
            <a:off x="11126964" y="611012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Picture 4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B9233B2C-E262-FD14-C586-2554F9882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5409" y="1443758"/>
            <a:ext cx="3373582" cy="1702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E19C5E-2651-36FF-B85E-2F53F39FD6BE}"/>
              </a:ext>
            </a:extLst>
          </p:cNvPr>
          <p:cNvSpPr txBox="1"/>
          <p:nvPr/>
        </p:nvSpPr>
        <p:spPr>
          <a:xfrm>
            <a:off x="8094437" y="3074637"/>
            <a:ext cx="413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guided diffusion: </a:t>
            </a:r>
            <a:r>
              <a:rPr lang="en-DE" dirty="0"/>
              <a:t>“Pembroke Welsh corgi”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E81B49-1BB3-2923-0563-B1141289370F}"/>
              </a:ext>
            </a:extLst>
          </p:cNvPr>
          <p:cNvSpPr txBox="1"/>
          <p:nvPr/>
        </p:nvSpPr>
        <p:spPr>
          <a:xfrm>
            <a:off x="11659482" y="286520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0DEE25-DC24-A0E3-8E00-BB2C71035668}"/>
              </a:ext>
            </a:extLst>
          </p:cNvPr>
          <p:cNvSpPr txBox="1"/>
          <p:nvPr/>
        </p:nvSpPr>
        <p:spPr>
          <a:xfrm>
            <a:off x="6474942" y="111960"/>
            <a:ext cx="553582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 err="1"/>
              <a:t>tradeoff</a:t>
            </a:r>
            <a:r>
              <a:rPr lang="en-GB" sz="2400" dirty="0"/>
              <a:t> between diversity (unconditioned) and fidelity</a:t>
            </a:r>
            <a:r>
              <a:rPr lang="en-DE" sz="2400" dirty="0"/>
              <a:t> (guidance)</a:t>
            </a:r>
          </a:p>
        </p:txBody>
      </p:sp>
    </p:spTree>
    <p:extLst>
      <p:ext uri="{BB962C8B-B14F-4D97-AF65-F5344CB8AC3E}">
        <p14:creationId xmlns:p14="http://schemas.microsoft.com/office/powerpoint/2010/main" val="2116455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Multi-Modal Generative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" action="ppaction://noaction"/>
            </a:endParaRPr>
          </a:p>
          <a:p>
            <a:pPr marL="0" indent="0">
              <a:buNone/>
            </a:pPr>
            <a:r>
              <a:rPr lang="en-DE" sz="2800" dirty="0">
                <a:hlinkClick r:id="" action="ppaction://noaction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 2</a:t>
            </a:r>
            <a:r>
              <a:rPr lang="en-DE" sz="2800" dirty="0"/>
              <a:t>: image generation conditioned on CLIP image embedding</a:t>
            </a:r>
            <a:endParaRPr lang="en-GB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54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EEE6D-92CB-12BA-D3EA-7C659ED1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4901C-65E6-5A65-50B6-600D93D1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55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1F3935A-B538-720F-667E-90106FDA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85" y="2151653"/>
            <a:ext cx="1669289" cy="2373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0B3227-47B3-A646-E134-0796AD20CE43}"/>
              </a:ext>
            </a:extLst>
          </p:cNvPr>
          <p:cNvSpPr txBox="1"/>
          <p:nvPr/>
        </p:nvSpPr>
        <p:spPr>
          <a:xfrm>
            <a:off x="1408705" y="3988770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3"/>
              </a:rPr>
              <a:t>Hastie</a:t>
            </a:r>
            <a:endParaRPr lang="en-DE" dirty="0"/>
          </a:p>
        </p:txBody>
      </p:sp>
      <p:pic>
        <p:nvPicPr>
          <p:cNvPr id="9" name="Picture 8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74CC74A9-B89C-8039-EA17-5410B8BDE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8" r="4683"/>
          <a:stretch/>
        </p:blipFill>
        <p:spPr>
          <a:xfrm>
            <a:off x="3558369" y="4245948"/>
            <a:ext cx="1604442" cy="2373655"/>
          </a:xfrm>
          <a:prstGeom prst="rect">
            <a:avLst/>
          </a:prstGeom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AD83E1-1DF7-C0FB-B65D-F8E30E3217F4}"/>
              </a:ext>
            </a:extLst>
          </p:cNvPr>
          <p:cNvSpPr txBox="1"/>
          <p:nvPr/>
        </p:nvSpPr>
        <p:spPr>
          <a:xfrm>
            <a:off x="3263317" y="1780641"/>
            <a:ext cx="66356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few seminal papers:</a:t>
            </a:r>
            <a:endParaRPr lang="en-GB" dirty="0">
              <a:hlinkClick r:id="rId5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5"/>
              </a:rPr>
              <a:t>back-propagation</a:t>
            </a:r>
            <a:r>
              <a:rPr lang="en-DE" dirty="0"/>
              <a:t>: one of the founding moments of deep learning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6"/>
              </a:rPr>
              <a:t>CNN</a:t>
            </a:r>
            <a:r>
              <a:rPr lang="en-DE" dirty="0"/>
              <a:t>: neural networks work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7"/>
              </a:rPr>
              <a:t>AlexNet</a:t>
            </a:r>
            <a:r>
              <a:rPr lang="en-DE" dirty="0"/>
              <a:t>: deep learning takes over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8"/>
              </a:rPr>
              <a:t>t</a:t>
            </a:r>
            <a:r>
              <a:rPr lang="en-DE" dirty="0">
                <a:hlinkClick r:id="rId8"/>
              </a:rPr>
              <a:t>ransformer</a:t>
            </a:r>
            <a:r>
              <a:rPr lang="en-DE" dirty="0"/>
              <a:t>: </a:t>
            </a:r>
            <a:r>
              <a:rPr lang="en-GB" dirty="0"/>
              <a:t>SOTA</a:t>
            </a:r>
            <a:endParaRPr lang="en-DE" dirty="0"/>
          </a:p>
        </p:txBody>
      </p:sp>
      <p:pic>
        <p:nvPicPr>
          <p:cNvPr id="12" name="Picture 11" descr="A blue book cover&#10;&#10;Description automatically generated with medium confidence">
            <a:extLst>
              <a:ext uri="{FF2B5EF4-FFF2-40B4-BE49-F238E27FC236}">
                <a16:creationId xmlns:a16="http://schemas.microsoft.com/office/drawing/2014/main" id="{D7081E95-232E-9A92-0D8B-BBB0421621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6690" y="641698"/>
            <a:ext cx="1338335" cy="19669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B2E8A8-DF6A-5A7C-0CB8-D2F76BF6A758}"/>
              </a:ext>
            </a:extLst>
          </p:cNvPr>
          <p:cNvSpPr txBox="1"/>
          <p:nvPr/>
        </p:nvSpPr>
        <p:spPr>
          <a:xfrm>
            <a:off x="10259736" y="-4633"/>
            <a:ext cx="193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historical overview</a:t>
            </a:r>
            <a:r>
              <a:rPr lang="de-DE" dirty="0"/>
              <a:t> of deep learning</a:t>
            </a:r>
            <a:r>
              <a:rPr lang="en-DE" dirty="0"/>
              <a:t>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2A399EB-B41E-5F1A-0011-6D0FAECC1A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860" y="4245949"/>
            <a:ext cx="1843773" cy="2373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9295C5-D3AE-C8C9-ADCA-5DB96CA6B4AD}"/>
              </a:ext>
            </a:extLst>
          </p:cNvPr>
          <p:cNvSpPr txBox="1"/>
          <p:nvPr/>
        </p:nvSpPr>
        <p:spPr>
          <a:xfrm>
            <a:off x="7251892" y="4650396"/>
            <a:ext cx="80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1"/>
              </a:rPr>
              <a:t>Sutton</a:t>
            </a:r>
            <a:endParaRPr lang="en-DE" dirty="0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1B5691C3-FB00-8DEC-96B6-8D1B389FC2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38682" y="4271613"/>
            <a:ext cx="1329164" cy="2084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C15F03-381A-55A3-79F3-1867028CF117}"/>
              </a:ext>
            </a:extLst>
          </p:cNvPr>
          <p:cNvSpPr txBox="1"/>
          <p:nvPr/>
        </p:nvSpPr>
        <p:spPr>
          <a:xfrm>
            <a:off x="9675735" y="3599618"/>
            <a:ext cx="251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entle but geniune introduction</a:t>
            </a:r>
            <a:r>
              <a:rPr lang="de-DE" dirty="0"/>
              <a:t> to causality</a:t>
            </a:r>
            <a:r>
              <a:rPr lang="en-DE" dirty="0"/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B9B55E-2C55-7F47-EE8F-1C4FEC6B5C5A}"/>
              </a:ext>
            </a:extLst>
          </p:cNvPr>
          <p:cNvSpPr txBox="1"/>
          <p:nvPr/>
        </p:nvSpPr>
        <p:spPr>
          <a:xfrm>
            <a:off x="2547290" y="3599618"/>
            <a:ext cx="3621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foundations of deep learning:</a:t>
            </a:r>
            <a:endParaRPr lang="en-GB" sz="1800" dirty="0">
              <a:hlinkClick r:id="rId13"/>
            </a:endParaRPr>
          </a:p>
          <a:p>
            <a:r>
              <a:rPr lang="en-GB" sz="1800" dirty="0">
                <a:hlinkClick r:id="rId13"/>
              </a:rPr>
              <a:t>https://www.deeplearningbook.org/</a:t>
            </a:r>
            <a:endParaRPr lang="en-DE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95ED4-D4A6-9225-B7C0-91B18E71108A}"/>
              </a:ext>
            </a:extLst>
          </p:cNvPr>
          <p:cNvSpPr txBox="1"/>
          <p:nvPr/>
        </p:nvSpPr>
        <p:spPr>
          <a:xfrm>
            <a:off x="397717" y="1777147"/>
            <a:ext cx="196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f</a:t>
            </a:r>
            <a:r>
              <a:rPr lang="en-DE" sz="1800" dirty="0"/>
              <a:t>oundations of ML: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E90729-7382-09F6-7443-B894B47D039E}"/>
              </a:ext>
            </a:extLst>
          </p:cNvPr>
          <p:cNvSpPr txBox="1"/>
          <p:nvPr/>
        </p:nvSpPr>
        <p:spPr>
          <a:xfrm>
            <a:off x="6554975" y="3599618"/>
            <a:ext cx="239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overview of reinforcement learning</a:t>
            </a:r>
            <a:r>
              <a:rPr lang="en-DE" sz="18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5063779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4D63-83D1-8431-6611-2143C8E8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</a:t>
            </a:r>
            <a:r>
              <a:rPr lang="en-GB" dirty="0"/>
              <a:t>o</a:t>
            </a:r>
            <a:r>
              <a:rPr lang="en-DE" dirty="0"/>
              <a:t>me Philosophical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09F04-FAE2-9EA8-1515-952A2CFC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computational theory of mind: m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 from matter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ust scaling up current methods (e.g., LLMs) enough to achieve general intelligence?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 additional methods needed?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gency via goal-based approaches? (is reward enough?)</a:t>
            </a: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 of complex systems almost impossible to foresee: emotions or consciousness occur as emergent capabilities?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E6085-FF3B-49CB-16CE-76B32243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596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94EA-835A-8834-A773-8B7BFA310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Hybrid Approach</a:t>
            </a:r>
            <a:r>
              <a:rPr lang="en-GB" dirty="0"/>
              <a:t>es for ML and Symbolic AI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E4B33-4822-186F-FB91-C9DC9DFF3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6864AAE-6456-AF32-C543-8FF5977C8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126" y="1854444"/>
            <a:ext cx="5013982" cy="33561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B1E331-4B13-C0DD-91C9-102D96E561CF}"/>
              </a:ext>
            </a:extLst>
          </p:cNvPr>
          <p:cNvSpPr txBox="1"/>
          <p:nvPr/>
        </p:nvSpPr>
        <p:spPr>
          <a:xfrm>
            <a:off x="11626945" y="502960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BEB4E6-348D-130A-7FC6-0D3CDA4E8A16}"/>
              </a:ext>
            </a:extLst>
          </p:cNvPr>
          <p:cNvSpPr txBox="1"/>
          <p:nvPr/>
        </p:nvSpPr>
        <p:spPr>
          <a:xfrm>
            <a:off x="9204967" y="5554531"/>
            <a:ext cx="14427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tool usage:</a:t>
            </a:r>
          </a:p>
          <a:p>
            <a:r>
              <a:rPr lang="en-GB" sz="2200" dirty="0" err="1">
                <a:hlinkClick r:id="rId4"/>
              </a:rPr>
              <a:t>LangChain</a:t>
            </a:r>
            <a:endParaRPr lang="en-GB" sz="2200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1A74A59-97F2-58BA-52B1-2F560AA62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483" y="1924184"/>
            <a:ext cx="2780846" cy="1802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A1A6CB-B109-3FBE-476D-B5BCBB2FB823}"/>
              </a:ext>
            </a:extLst>
          </p:cNvPr>
          <p:cNvSpPr txBox="1"/>
          <p:nvPr/>
        </p:nvSpPr>
        <p:spPr>
          <a:xfrm>
            <a:off x="3767329" y="3352518"/>
            <a:ext cx="1175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famous</a:t>
            </a:r>
            <a:r>
              <a:rPr lang="de-DE" sz="1000" dirty="0"/>
              <a:t> </a:t>
            </a:r>
            <a:r>
              <a:rPr lang="de-DE" sz="1000" dirty="0" err="1"/>
              <a:t>move</a:t>
            </a:r>
            <a:r>
              <a:rPr lang="de-DE" sz="1000" dirty="0"/>
              <a:t> 37</a:t>
            </a:r>
          </a:p>
          <a:p>
            <a:r>
              <a:rPr lang="de-DE" sz="1000" dirty="0" err="1"/>
              <a:t>from</a:t>
            </a:r>
            <a:r>
              <a:rPr lang="de-DE" sz="1000" dirty="0"/>
              <a:t> Max </a:t>
            </a:r>
            <a:r>
              <a:rPr lang="de-DE" sz="1000" dirty="0" err="1"/>
              <a:t>Tegmark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E9C3BD-0904-BB3E-6918-40A13D01629C}"/>
              </a:ext>
            </a:extLst>
          </p:cNvPr>
          <p:cNvSpPr txBox="1"/>
          <p:nvPr/>
        </p:nvSpPr>
        <p:spPr>
          <a:xfrm>
            <a:off x="1296022" y="5554532"/>
            <a:ext cx="5074508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200" dirty="0"/>
              <a:t>f</a:t>
            </a:r>
            <a:r>
              <a:rPr lang="en-DE" sz="2200" dirty="0"/>
              <a:t>eature engineering for ML models also kind of symbolic knowledge representation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B49C0F-E2D9-3852-666F-9D35E16B2CBE}"/>
              </a:ext>
            </a:extLst>
          </p:cNvPr>
          <p:cNvSpPr txBox="1"/>
          <p:nvPr/>
        </p:nvSpPr>
        <p:spPr>
          <a:xfrm>
            <a:off x="986483" y="3757396"/>
            <a:ext cx="29677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/>
              <a:t>Deep Reinforcement Learning and Monte Carlo Tree Search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2172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27B9-9E23-93DE-0DFD-1E2EA05C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When to apply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08431-76CF-38E3-134C-A967B6B99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complexity</a:t>
            </a:r>
          </a:p>
          <a:p>
            <a:r>
              <a:rPr lang="en-GB" sz="2200" dirty="0"/>
              <a:t>decisions under u</a:t>
            </a:r>
            <a:r>
              <a:rPr lang="en-DE" sz="2200" dirty="0"/>
              <a:t>ncertainty, many influencing factors</a:t>
            </a:r>
          </a:p>
          <a:p>
            <a:r>
              <a:rPr lang="en-DE" sz="2200" dirty="0"/>
              <a:t>e.g., demand forecasting, DNA sequencing</a:t>
            </a:r>
          </a:p>
          <a:p>
            <a:r>
              <a:rPr lang="en-GB" sz="2200" dirty="0"/>
              <a:t>d</a:t>
            </a:r>
            <a:r>
              <a:rPr lang="en-DE" sz="2200" dirty="0"/>
              <a:t>ifficult for humans</a:t>
            </a:r>
            <a:r>
              <a:rPr lang="en-GB" sz="2200" dirty="0"/>
              <a:t>, direct model inexpressible</a:t>
            </a:r>
            <a:endParaRPr lang="en-DE" sz="2200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a</a:t>
            </a:r>
            <a:r>
              <a:rPr lang="en-DE" dirty="0"/>
              <a:t>utomation</a:t>
            </a:r>
          </a:p>
          <a:p>
            <a:r>
              <a:rPr lang="en-DE" sz="2200" dirty="0"/>
              <a:t>e.g., face and speech recognition, autonomous driving</a:t>
            </a:r>
          </a:p>
          <a:p>
            <a:r>
              <a:rPr lang="en-GB" sz="2200" dirty="0"/>
              <a:t>g</a:t>
            </a:r>
            <a:r>
              <a:rPr lang="en-DE" sz="2200" dirty="0"/>
              <a:t>oal to reach human-level performance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… and of course you need data to learn from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580C2-53A5-8C93-BE7E-A2542DA4E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14F275-8B14-017A-32D0-7459FBA13F03}"/>
              </a:ext>
            </a:extLst>
          </p:cNvPr>
          <p:cNvSpPr txBox="1"/>
          <p:nvPr/>
        </p:nvSpPr>
        <p:spPr>
          <a:xfrm>
            <a:off x="8016726" y="2847132"/>
            <a:ext cx="3337074" cy="2646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/>
              <a:t>and more recently:</a:t>
            </a:r>
          </a:p>
          <a:p>
            <a:r>
              <a:rPr lang="en-GB" sz="2800" dirty="0"/>
              <a:t>g</a:t>
            </a:r>
            <a:r>
              <a:rPr lang="en-DE" sz="2800" dirty="0"/>
              <a:t>enerative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200" dirty="0"/>
              <a:t>rather than predictive (or discriminative) ones</a:t>
            </a: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e</a:t>
            </a:r>
            <a:r>
              <a:rPr lang="en-DE" sz="2200" dirty="0"/>
              <a:t>.g., image generation, conversational AI, new proteins or materials</a:t>
            </a:r>
          </a:p>
        </p:txBody>
      </p:sp>
    </p:spTree>
    <p:extLst>
      <p:ext uri="{BB962C8B-B14F-4D97-AF65-F5344CB8AC3E}">
        <p14:creationId xmlns:p14="http://schemas.microsoft.com/office/powerpoint/2010/main" val="3367182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12797</TotalTime>
  <Words>3722</Words>
  <Application>Microsoft Office PowerPoint</Application>
  <PresentationFormat>Widescreen</PresentationFormat>
  <Paragraphs>596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Machine Learning – Overview</vt:lpstr>
      <vt:lpstr>Main Areas of Artificial Intelligence</vt:lpstr>
      <vt:lpstr>Buzz Words …</vt:lpstr>
      <vt:lpstr>Traditional Algorithms and GOFAI</vt:lpstr>
      <vt:lpstr>ML: Learning from Experience/Data</vt:lpstr>
      <vt:lpstr>Hybrid Approaches for ML and Symbolic AI</vt:lpstr>
      <vt:lpstr>Supercharging the Scientific Method</vt:lpstr>
      <vt:lpstr>When to apply ML?</vt:lpstr>
      <vt:lpstr>Learning Paradigms</vt:lpstr>
      <vt:lpstr>Supervised Learning</vt:lpstr>
      <vt:lpstr>Reinforcement Learning</vt:lpstr>
      <vt:lpstr>Reduction of Search Space</vt:lpstr>
      <vt:lpstr>Main Concepts of Value-Based RL Methods</vt:lpstr>
      <vt:lpstr>Unsupervised Learning</vt:lpstr>
      <vt:lpstr>PowerPoint Presentation</vt:lpstr>
      <vt:lpstr>Fitting and Generalization</vt:lpstr>
      <vt:lpstr>Supervised Learning Scenario</vt:lpstr>
      <vt:lpstr>Generalization</vt:lpstr>
      <vt:lpstr>Inductive Bias (aka Learning Bias)</vt:lpstr>
      <vt:lpstr>Bias, Variance, Irreducible Error</vt:lpstr>
      <vt:lpstr>Bias-Variance Tradeoff</vt:lpstr>
      <vt:lpstr>Example: Non-Linear Function Approximation</vt:lpstr>
      <vt:lpstr>Example: k-Nearest Neighbors</vt:lpstr>
      <vt:lpstr>Linear Regression</vt:lpstr>
      <vt:lpstr>General Recipe of Statistical Learning</vt:lpstr>
      <vt:lpstr>Loss Function</vt:lpstr>
      <vt:lpstr>Cost Function</vt:lpstr>
      <vt:lpstr>Cost Minimization</vt:lpstr>
      <vt:lpstr>Common Core of ML Methods</vt:lpstr>
      <vt:lpstr>Algorithmic Families</vt:lpstr>
      <vt:lpstr>PowerPoint Presentation</vt:lpstr>
      <vt:lpstr>Deep Learning</vt:lpstr>
      <vt:lpstr>Recap: Goal of ML</vt:lpstr>
      <vt:lpstr>Multi-Layer Perceptron (MLP)</vt:lpstr>
      <vt:lpstr>Learning Mechanism: Back-Propagation</vt:lpstr>
      <vt:lpstr>Convolutional Neural Networks</vt:lpstr>
      <vt:lpstr>Rise of Deep Learning</vt:lpstr>
      <vt:lpstr>But … How to Train Deep Neural Networks?</vt:lpstr>
      <vt:lpstr>Large Language Models (LLM)</vt:lpstr>
      <vt:lpstr>Embeddings</vt:lpstr>
      <vt:lpstr>Transformer</vt:lpstr>
      <vt:lpstr>Self-Attention</vt:lpstr>
      <vt:lpstr>Mechanism: Scaled Dot-Products</vt:lpstr>
      <vt:lpstr>Sequence Completion</vt:lpstr>
      <vt:lpstr>Multi-Task Learning of LLMs</vt:lpstr>
      <vt:lpstr>Conversational AI: RL from Human Feedback</vt:lpstr>
      <vt:lpstr>Transformer for Vision</vt:lpstr>
      <vt:lpstr>Combination of Vision and Text: Multi-Modality</vt:lpstr>
      <vt:lpstr>Generative Models</vt:lpstr>
      <vt:lpstr>Generative vs Discriminative Models</vt:lpstr>
      <vt:lpstr>Data Generation</vt:lpstr>
      <vt:lpstr>Different Types of Generative Models</vt:lpstr>
      <vt:lpstr>Conditioning</vt:lpstr>
      <vt:lpstr>Multi-Modal Generative Models</vt:lpstr>
      <vt:lpstr>Literature</vt:lpstr>
      <vt:lpstr>Some Philosophical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Traditional Algorithms vs ML</dc:title>
  <dc:creator>Felix Wick</dc:creator>
  <cp:lastModifiedBy>Felix Wick</cp:lastModifiedBy>
  <cp:revision>253</cp:revision>
  <dcterms:created xsi:type="dcterms:W3CDTF">2022-07-11T13:02:20Z</dcterms:created>
  <dcterms:modified xsi:type="dcterms:W3CDTF">2023-06-12T14:04:38Z</dcterms:modified>
</cp:coreProperties>
</file>